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07990698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1328487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снег,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). Временами туман,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гололед.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юго-восточный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мороза, днем 1-3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14336</TotalTime>
  <Words>637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3916</cp:revision>
  <cp:lastPrinted>2021-07-01T03:56:27Z</cp:lastPrinted>
  <dcterms:created xsi:type="dcterms:W3CDTF">2018-03-27T06:03:00Z</dcterms:created>
  <dcterms:modified xsi:type="dcterms:W3CDTF">2026-01-24T08:06:15Z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