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0194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снег, низовая метель. Ветер юго-восточный, восточный 5-10 м/с. Температура воздуха ночью 13-15, днем 8-10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юго-восточный, южный 9-14 м/с. Температура воздуха 11-13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66397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25547</TotalTime>
  <Words>608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5086</cp:revision>
  <cp:lastPrinted>2021-07-01T03:56:27Z</cp:lastPrinted>
  <dcterms:created xsi:type="dcterms:W3CDTF">2018-03-27T06:03:00Z</dcterms:created>
  <dcterms:modified xsi:type="dcterms:W3CDTF">2026-01-24T07:00:38Z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