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4" d="100"/>
          <a:sy n="104" d="100"/>
        </p:scale>
        <p:origin x="816" y="11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80668793"/>
              </p:ext>
            </p:extLst>
          </p:nvPr>
        </p:nvGraphicFramePr>
        <p:xfrm>
          <a:off x="344488" y="2141593"/>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24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24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43783" y="3033771"/>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19819673"/>
              </p:ext>
            </p:extLst>
          </p:nvPr>
        </p:nvGraphicFramePr>
        <p:xfrm>
          <a:off x="5022758" y="4974048"/>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r>
                        <a:rPr lang="en-US" sz="1100" b="0" i="0" u="none" strike="noStrike" dirty="0">
                          <a:solidFill>
                            <a:srgbClr val="000000"/>
                          </a:solidFill>
                          <a:effectLst/>
                          <a:latin typeface="Calibri" panose="020F0502020204030204" pitchFamily="34" charset="0"/>
                        </a:rPr>
                        <a:t>92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383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51</a:t>
                      </a:r>
                      <a:r>
                        <a:rPr lang="en-US" sz="1100" b="0" i="0" u="none" strike="noStrike" dirty="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0.10</a:t>
                      </a:r>
                      <a:r>
                        <a:rPr lang="en-US" sz="1100" b="0" i="0" u="none" strike="noStrike" dirty="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888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7321" y="4407290"/>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ru-RU" altLang="ru-RU" sz="1100" b="1" dirty="0">
                <a:latin typeface="Times New Roman" panose="02020603050405020304" pitchFamily="18" charset="0"/>
                <a:cs typeface="Times New Roman" panose="02020603050405020304" pitchFamily="18" charset="0"/>
              </a:rPr>
              <a:t>25 </a:t>
            </a:r>
            <a:r>
              <a:rPr lang="ru-RU" altLang="ru-RU" sz="1100" b="1" dirty="0" err="1">
                <a:latin typeface="Times New Roman" panose="02020603050405020304" pitchFamily="18" charset="0"/>
                <a:cs typeface="Times New Roman" panose="02020603050405020304" pitchFamily="18" charset="0"/>
              </a:rPr>
              <a:t>қаңтар</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24 қаңтар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25 қаңтар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күндіз жауын-шашын (жаңбыр, қар), көктайғақ</a:t>
            </a:r>
            <a:r>
              <a:rPr lang="kk-KZ" sz="1100" dirty="0" smtClean="0">
                <a:solidFill>
                  <a:prstClr val="black"/>
                </a:solidFill>
                <a:latin typeface="Times New Roman" pitchFamily="18" charset="0"/>
                <a:cs typeface="Times New Roman" pitchFamily="18" charset="0"/>
              </a:rPr>
              <a:t>. Түнде және таңертең тұман. Жел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3-5 </a:t>
            </a:r>
            <a:r>
              <a:rPr lang="kk-KZ" sz="1100" dirty="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0-2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26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25 қаңтар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26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қар, көктайғақ</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0-2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29749" y="4040587"/>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31231</TotalTime>
  <Words>587</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4151</cp:revision>
  <cp:lastPrinted>2021-07-01T07:38:07Z</cp:lastPrinted>
  <dcterms:created xsi:type="dcterms:W3CDTF">2018-03-27T06:03:00Z</dcterms:created>
  <dcterms:modified xsi:type="dcterms:W3CDTF">2026-01-24T06:46:18Z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