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5387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4-9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25 </a:t>
            </a:r>
            <a:r>
              <a:rPr lang="kk-KZ" sz="1200" b="1" dirty="0">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607017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189" y="23050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2528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19844</TotalTime>
  <Words>559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3917</cp:revision>
  <cp:lastPrinted>2021-07-01T03:56:27Z</cp:lastPrinted>
  <dcterms:created xsi:type="dcterms:W3CDTF">2018-03-27T06:03:00Z</dcterms:created>
  <dcterms:modified xsi:type="dcterms:W3CDTF">2026-01-24T06:18:12Z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