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051181"/>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 жауын-шашынсыз. Шығыстан, солтүстік-шығыстан 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1-6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23-25, күндіз </a:t>
            </a:r>
            <a:r>
              <a:rPr lang="kk-KZ" altLang="ru-RU" sz="1200" dirty="0" smtClean="0">
                <a:latin typeface="Times New Roman" panose="02020603050405020304" pitchFamily="18" charset="0"/>
                <a:cs typeface="Times New Roman" panose="02020603050405020304" pitchFamily="18" charset="0"/>
                <a:sym typeface="+mn-ea"/>
              </a:rPr>
              <a:t>16-18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26</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a:t>
            </a:r>
            <a:r>
              <a:rPr lang="kk-KZ" altLang="ru-RU" sz="1200" dirty="0" smtClean="0">
                <a:latin typeface="Times New Roman" panose="02020603050405020304" pitchFamily="18" charset="0"/>
                <a:cs typeface="Times New Roman" panose="02020603050405020304" pitchFamily="18" charset="0"/>
                <a:sym typeface="+mn-ea"/>
              </a:rPr>
              <a:t>бұлтты, жауын-шашынсыз. Солтүстік-шығыстан жел соғады</a:t>
            </a:r>
            <a:r>
              <a:rPr lang="kk-KZ" sz="1200" dirty="0" smtClean="0">
                <a:latin typeface="Times New Roman" panose="02020603050405020304" pitchFamily="18" charset="0"/>
                <a:cs typeface="Times New Roman" panose="02020603050405020304" pitchFamily="18" charset="0"/>
              </a:rPr>
              <a:t>, күші 0-5 м/с. Ауа температурасы 26-28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5212461"/>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40501</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6483</cp:revision>
  <cp:lastPrinted>2021-07-01T07:38:07Z</cp:lastPrinted>
  <dcterms:created xsi:type="dcterms:W3CDTF">2018-03-27T06:03:00Z</dcterms:created>
  <dcterms:modified xsi:type="dcterms:W3CDTF">2026-01-24T06:58:19Z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