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1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2026 жыл 24 қантар</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24</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60418366"/>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76672"/>
            <a:ext cx="4680520" cy="1431161"/>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25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24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25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Шығыстан  жел соғады, күші 2-7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31-33, күндіз 24-26 градус аяз.</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қаңтарға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Аздаған бұлтты, жауын-шашынсыз. Шығыстан жел соғады күші 2-7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28-30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2026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rgbClr val="000000"/>
                </a:solidFill>
                <a:latin typeface="Times New Roman" pitchFamily="18" charset="0"/>
                <a:cs typeface="Times New Roman" pitchFamily="18" charset="0"/>
              </a:rPr>
              <a:t>25</a:t>
            </a:r>
            <a:r>
              <a:rPr lang="kk-KZ" altLang="ru-RU" sz="1100" dirty="0">
                <a:solidFill>
                  <a:srgbClr val="000000"/>
                </a:solidFill>
                <a:latin typeface="Times New Roman" pitchFamily="18" charset="0"/>
                <a:cs typeface="Times New Roman" pitchFamily="18" charset="0"/>
              </a:rPr>
              <a:t> қаңтар тәулігінде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2026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rgbClr val="000000"/>
                </a:solidFill>
                <a:latin typeface="Times New Roman" pitchFamily="18" charset="0"/>
                <a:cs typeface="Times New Roman" pitchFamily="18" charset="0"/>
              </a:rPr>
              <a:t>25</a:t>
            </a:r>
            <a:r>
              <a:rPr lang="kk-KZ" altLang="ru-RU" sz="1100" dirty="0">
                <a:solidFill>
                  <a:srgbClr val="000000"/>
                </a:solidFill>
                <a:latin typeface="Times New Roman" pitchFamily="18" charset="0"/>
                <a:cs typeface="Times New Roman" pitchFamily="18" charset="0"/>
              </a:rPr>
              <a:t> қаңтар тәулігінде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17832</TotalTime>
  <Words>590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7474</cp:revision>
  <cp:lastPrinted>2021-07-01T03:56:27Z</cp:lastPrinted>
  <dcterms:created xsi:type="dcterms:W3CDTF">2018-03-27T06:03:00Z</dcterms:created>
  <dcterms:modified xsi:type="dcterms:W3CDTF">2026-01-24T06:23:42Z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