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345995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25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оңтүстік-батыстан 6-11 м/с. Ауаның температурасы түнде 5-7, күндіз 0-2 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Кей уақытта тұман. Жел солтүстік-шығыстан, солтүстіктен 0-5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8-10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7360111"/>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0.136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94610717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17018</TotalTime>
  <Words>544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4080</cp:revision>
  <cp:lastPrinted>2021-07-01T07:38:07Z</cp:lastPrinted>
  <dcterms:created xsi:type="dcterms:W3CDTF">2018-03-27T06:03:00Z</dcterms:created>
  <dcterms:modified xsi:type="dcterms:W3CDTF">2026-01-24T06:09:30Z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