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09921263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4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42101396"/>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түнде қар, күндіз </a:t>
            </a:r>
            <a:r>
              <a:rPr lang="kk-KZ" sz="1100" dirty="0" smtClean="0">
                <a:latin typeface="Times New Roman" pitchFamily="18" charset="0"/>
                <a:cs typeface="Times New Roman" pitchFamily="18" charset="0"/>
              </a:rPr>
              <a:t>жауын-шашын </a:t>
            </a:r>
            <a:r>
              <a:rPr lang="ru-RU" sz="1100" dirty="0" smtClean="0">
                <a:latin typeface="Times New Roman" pitchFamily="18" charset="0"/>
                <a:cs typeface="Times New Roman" pitchFamily="18" charset="0"/>
              </a:rPr>
              <a:t>(</a:t>
            </a:r>
            <a:r>
              <a:rPr lang="ru-RU" sz="1100" dirty="0" err="1" smtClean="0">
                <a:latin typeface="Times New Roman" pitchFamily="18" charset="0"/>
                <a:cs typeface="Times New Roman" pitchFamily="18" charset="0"/>
              </a:rPr>
              <a:t>жа</a:t>
            </a:r>
            <a:r>
              <a:rPr lang="kk-KZ" sz="1100" dirty="0" smtClean="0">
                <a:latin typeface="Times New Roman" pitchFamily="18" charset="0"/>
                <a:cs typeface="Times New Roman" pitchFamily="18" charset="0"/>
              </a:rPr>
              <a:t>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уақыттарда  тұман, </a:t>
            </a:r>
            <a:r>
              <a:rPr lang="ru-RU" sz="1100" dirty="0" err="1" smtClean="0">
                <a:latin typeface="Times New Roman" pitchFamily="18" charset="0"/>
                <a:cs typeface="Times New Roman" pitchFamily="18" charset="0"/>
              </a:rPr>
              <a:t>көктайғақ</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Солтүстік-шығыстан соғатын жел оңтүстік-шығысқа ауысады, </a:t>
            </a:r>
            <a:r>
              <a:rPr lang="kk-KZ" sz="1100" dirty="0" smtClean="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8-13, екпіні </a:t>
            </a:r>
            <a:r>
              <a:rPr lang="kk-KZ" sz="1100" dirty="0" smtClean="0">
                <a:latin typeface="Times New Roman" pitchFamily="18" charset="0"/>
                <a:cs typeface="Times New Roman" pitchFamily="18" charset="0"/>
              </a:rPr>
              <a:t>15-20 м/с. Ауа температурасы түнде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аяз, күндіз 1-3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25</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қаңтарға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Тұман.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0-2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428868"/>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a:t>
            </a:r>
            <a:r>
              <a:rPr lang="kk-KZ" sz="1200" b="1" i="1" dirty="0" smtClean="0">
                <a:latin typeface="Times New Roman" panose="02020603050405020304" pitchFamily="18" charset="0"/>
                <a:cs typeface="Times New Roman" panose="02020603050405020304" pitchFamily="18" charset="0"/>
              </a:rPr>
              <a:t>.Н.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14236</TotalTime>
  <Words>600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4002</cp:revision>
  <cp:lastPrinted>2021-07-01T03:56:27Z</cp:lastPrinted>
  <dcterms:created xsi:type="dcterms:W3CDTF">2018-03-27T06:03:00Z</dcterms:created>
  <dcterms:modified xsi:type="dcterms:W3CDTF">2026-01-24T08:06:37Z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