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87037816"/>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№24 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ru-RU"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24 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667" y="3533233"/>
            <a:ext cx="4824411"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1815882"/>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a:t>
            </a:r>
            <a:r>
              <a:rPr lang="kk-KZ" alt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24 </a:t>
            </a:r>
            <a:r>
              <a:rPr lang="kk-KZ" altLang="ru-RU" sz="1200" b="1" dirty="0">
                <a:latin typeface="Times New Roman" pitchFamily="18" charset="0"/>
                <a:cs typeface="Times New Roman" pitchFamily="18" charset="0"/>
              </a:rPr>
              <a:t>қаңтар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Бұлтты, </a:t>
            </a:r>
            <a:r>
              <a:rPr lang="kk-KZ" sz="1200" dirty="0" smtClean="0">
                <a:solidFill>
                  <a:prstClr val="black"/>
                </a:solidFill>
                <a:latin typeface="Times New Roman" pitchFamily="18" charset="0"/>
                <a:cs typeface="Times New Roman" pitchFamily="18" charset="0"/>
              </a:rPr>
              <a:t>жауын-шашынсыз. Жел оңтүстік-шығыстан 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4-9 м/с</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түнде </a:t>
            </a:r>
            <a:r>
              <a:rPr lang="kk-KZ" sz="1200" dirty="0" smtClean="0">
                <a:solidFill>
                  <a:prstClr val="black"/>
                </a:solidFill>
                <a:latin typeface="Times New Roman" pitchFamily="18" charset="0"/>
                <a:cs typeface="Times New Roman" pitchFamily="18" charset="0"/>
              </a:rPr>
              <a:t>17-19°,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7-9</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аяз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күтіледі</a:t>
            </a:r>
            <a:r>
              <a:rPr lang="ru-RU" sz="1200" dirty="0" smtClean="0">
                <a:solidFill>
                  <a:prstClr val="black"/>
                </a:solidFill>
                <a:latin typeface="Times New Roman" pitchFamily="18" charset="0"/>
                <a:cs typeface="Times New Roman" pitchFamily="18" charset="0"/>
              </a:rPr>
              <a:t>.</a:t>
            </a:r>
            <a:endParaRPr lang="kk-KZ" sz="1200" dirty="0" smtClean="0">
              <a:solidFill>
                <a:prstClr val="black"/>
              </a:solidFill>
              <a:latin typeface="Times New Roman" pitchFamily="18" charset="0"/>
              <a:cs typeface="Times New Roman" pitchFamily="18" charset="0"/>
            </a:endParaRPr>
          </a:p>
          <a:p>
            <a:pPr algn="just">
              <a:spcBef>
                <a:spcPts val="0"/>
              </a:spcBef>
              <a:defRPr/>
            </a:pPr>
            <a:endParaRPr lang="" altLang="ru-RU" sz="4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2026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26 </a:t>
            </a:r>
            <a:r>
              <a:rPr lang="kk-KZ" altLang="ru-RU" sz="1200" b="1" dirty="0">
                <a:latin typeface="Times New Roman" pitchFamily="18" charset="0"/>
                <a:cs typeface="Times New Roman" pitchFamily="18" charset="0"/>
              </a:rPr>
              <a:t>қаңтарға</a:t>
            </a:r>
            <a:endParaRPr lang="ru-RU" altLang="ru-RU" sz="1200" b="1" dirty="0">
              <a:latin typeface="Times New Roman" pitchFamily="18" charset="0"/>
              <a:cs typeface="Times New Roman" pitchFamily="18" charset="0"/>
            </a:endParaRPr>
          </a:p>
          <a:p>
            <a:pPr indent="182563" algn="ctr">
              <a:spcBef>
                <a:spcPts val="0"/>
              </a:spcBef>
              <a:defRPr/>
            </a:pPr>
            <a:r>
              <a:rPr lang="kk-KZ" sz="1200" b="1" dirty="0" smtClean="0">
                <a:latin typeface="Times New Roman" pitchFamily="18" charset="0"/>
                <a:cs typeface="Times New Roman" pitchFamily="18" charset="0"/>
              </a:rPr>
              <a:t>25 қаңтар</a:t>
            </a:r>
            <a:r>
              <a:rPr lang="kk-KZ"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26</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қар. </a:t>
            </a:r>
            <a:r>
              <a:rPr lang="kk-KZ" sz="1200" dirty="0" smtClean="0">
                <a:solidFill>
                  <a:prstClr val="black"/>
                </a:solidFill>
                <a:latin typeface="Times New Roman" pitchFamily="18" charset="0"/>
                <a:cs typeface="Times New Roman" pitchFamily="18" charset="0"/>
              </a:rPr>
              <a:t>Жел оңтүстік-шығыстан соғады, күші </a:t>
            </a:r>
            <a:r>
              <a:rPr lang="kk-KZ" sz="1200" dirty="0" smtClean="0">
                <a:solidFill>
                  <a:prstClr val="black"/>
                </a:solidFill>
                <a:latin typeface="Times New Roman" pitchFamily="18" charset="0"/>
                <a:cs typeface="Times New Roman" pitchFamily="18" charset="0"/>
              </a:rPr>
              <a:t>4-9 </a:t>
            </a:r>
            <a:r>
              <a:rPr lang="kk-KZ" sz="1200" dirty="0" smtClean="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8-10° </a:t>
            </a:r>
            <a:r>
              <a:rPr lang="kk-KZ" sz="1200" dirty="0" smtClean="0">
                <a:solidFill>
                  <a:prstClr val="black"/>
                </a:solidFill>
                <a:latin typeface="Times New Roman" pitchFamily="18" charset="0"/>
                <a:cs typeface="Times New Roman" pitchFamily="18" charset="0"/>
              </a:rPr>
              <a:t>аяз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57563799"/>
              </p:ext>
            </p:extLst>
          </p:nvPr>
        </p:nvGraphicFramePr>
        <p:xfrm>
          <a:off x="5033957" y="397418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502279">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ШЖШ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492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4003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a:t>
                      </a:r>
                      <a:r>
                        <a:rPr lang="kk-KZ" sz="900" dirty="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86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50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Сероводород</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501822203"/>
                  </a:ext>
                </a:extLst>
              </a:tr>
            </a:tbl>
          </a:graphicData>
        </a:graphic>
      </p:graphicFrame>
      <p:sp>
        <p:nvSpPr>
          <p:cNvPr id="15" name="TextBox 13"/>
          <p:cNvSpPr txBox="1"/>
          <p:nvPr/>
        </p:nvSpPr>
        <p:spPr>
          <a:xfrm>
            <a:off x="5025122" y="227979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5025122" y="3192581"/>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715475428"/>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0762" y="5991272"/>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Жиембаева Д.А. / Акылбаева М.М.</a:t>
            </a: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23364</TotalTime>
  <Words>632</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4284</cp:revision>
  <cp:lastPrinted>2021-07-01T03:56:27Z</cp:lastPrinted>
  <dcterms:created xsi:type="dcterms:W3CDTF">2018-03-27T06:03:00Z</dcterms:created>
  <dcterms:modified xsi:type="dcterms:W3CDTF">2026-01-24T06:16:29Z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