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53709688"/>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RU" altLang="zh-CN" sz="1200" b="1" i="1" baseline="0"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24 </a:t>
            </a:r>
            <a:r>
              <a:rPr lang="kk-KZ" sz="1100" b="1" dirty="0">
                <a:latin typeface="Times New Roman" panose="02020603050405020304" pitchFamily="18" charset="0"/>
                <a:cs typeface="Times New Roman" panose="02020603050405020304" pitchFamily="18" charset="0"/>
              </a:rPr>
              <a:t>қаңтар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27915849"/>
              </p:ext>
            </p:extLst>
          </p:nvPr>
        </p:nvGraphicFramePr>
        <p:xfrm>
          <a:off x="5068207" y="3770596"/>
          <a:ext cx="4639701" cy="2537667"/>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2485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0.497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37125" y="274226"/>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ж. </a:t>
            </a:r>
            <a:r>
              <a:rPr lang="ru-RU" sz="1100" b="1" kern="1400" dirty="0">
                <a:solidFill>
                  <a:prstClr val="black">
                    <a:lumMod val="75000"/>
                    <a:lumOff val="25000"/>
                  </a:prstClr>
                </a:solidFill>
                <a:latin typeface="Times New Roman" panose="02020603050405020304" pitchFamily="18" charset="0"/>
                <a:cs typeface="Times New Roman" panose="02020603050405020304" pitchFamily="18" charset="0"/>
              </a:rPr>
              <a:t>25</a:t>
            </a:r>
            <a:r>
              <a:rPr lang="kk-KZ" sz="1100" b="1" kern="1400" dirty="0">
                <a:latin typeface="Times New Roman" panose="02020603050405020304" pitchFamily="18" charset="0"/>
                <a:cs typeface="Times New Roman" panose="02020603050405020304" pitchFamily="18" charset="0"/>
              </a:rPr>
              <a:t> қаңтар</a:t>
            </a:r>
            <a:r>
              <a:rPr lang="kk-KZ" sz="1100" b="1" dirty="0">
                <a:latin typeface="Times New Roman" panose="02020603050405020304" pitchFamily="18" charset="0"/>
                <a:cs typeface="Times New Roman" panose="02020603050405020304" pitchFamily="18" charset="0"/>
              </a:rPr>
              <a:t>ға</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24 </a:t>
            </a:r>
            <a:r>
              <a:rPr lang="kk-KZ" sz="1100" b="1" dirty="0">
                <a:latin typeface="Times New Roman" panose="02020603050405020304" pitchFamily="18" charset="0"/>
                <a:cs typeface="Times New Roman" panose="02020603050405020304" pitchFamily="18" charset="0"/>
              </a:rPr>
              <a:t>қаңтардан</a:t>
            </a:r>
            <a:r>
              <a:rPr lang="ru-RU" sz="1100" b="1" dirty="0">
                <a:latin typeface="Times New Roman" panose="02020603050405020304" pitchFamily="18" charset="0"/>
                <a:cs typeface="Times New Roman" panose="02020603050405020304" pitchFamily="18" charset="0"/>
              </a:rPr>
              <a:t>  20.00-ден</a:t>
            </a:r>
            <a:r>
              <a:rPr lang="kk-KZ" sz="1100" b="1" kern="1400" dirty="0">
                <a:latin typeface="Times New Roman" panose="02020603050405020304" pitchFamily="18" charset="0"/>
                <a:cs typeface="Times New Roman" panose="02020603050405020304" pitchFamily="18" charset="0"/>
              </a:rPr>
              <a:t> 25 қаңтар</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таңертең және күндіз қар, жаяу бұрқасын. Солтүстік-шығыстан</a:t>
            </a:r>
            <a:r>
              <a:rPr lang="ru-RU" sz="1100" dirty="0">
                <a:latin typeface="Times New Roman" panose="02020603050405020304" pitchFamily="18" charset="0"/>
                <a:cs typeface="Times New Roman" panose="02020603050405020304" pitchFamily="18" charset="0"/>
              </a:rPr>
              <a:t> жел</a:t>
            </a:r>
            <a:r>
              <a:rPr lang="kk-KZ" sz="1100" dirty="0">
                <a:latin typeface="Times New Roman" panose="02020603050405020304" pitchFamily="18" charset="0"/>
                <a:cs typeface="Times New Roman" panose="02020603050405020304" pitchFamily="18" charset="0"/>
              </a:rPr>
              <a:t> оңтүстік-шығыстан ауысады</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3-8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26-28, күндіз 18-20 аяз</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just"/>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a:t>
            </a:r>
            <a:r>
              <a:rPr lang="kk-KZ" sz="1100" b="1" kern="1400" dirty="0">
                <a:latin typeface="Times New Roman" panose="02020603050405020304" pitchFamily="18" charset="0"/>
                <a:cs typeface="Times New Roman" panose="02020603050405020304" pitchFamily="18" charset="0"/>
              </a:rPr>
              <a:t>26 қаңтар</a:t>
            </a:r>
            <a:r>
              <a:rPr lang="kk-KZ" sz="1100" b="1" dirty="0">
                <a:latin typeface="Times New Roman" panose="02020603050405020304" pitchFamily="18" charset="0"/>
                <a:cs typeface="Times New Roman" panose="02020603050405020304" pitchFamily="18" charset="0"/>
              </a:rPr>
              <a:t>ға</a:t>
            </a:r>
            <a:endParaRPr lang="ru-RU" sz="1100" b="1"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2026 ж</a:t>
            </a:r>
            <a:r>
              <a:rPr lang="ru-RU" sz="1100" b="1" kern="1400" dirty="0">
                <a:solidFill>
                  <a:prstClr val="black"/>
                </a:solidFill>
                <a:latin typeface="Times New Roman" panose="02020603050405020304" pitchFamily="18" charset="0"/>
                <a:cs typeface="Times New Roman" panose="02020603050405020304" pitchFamily="18" charset="0"/>
              </a:rPr>
              <a:t>. 25 </a:t>
            </a:r>
            <a:r>
              <a:rPr lang="ru-RU" sz="1100" b="1" kern="1400" dirty="0" err="1">
                <a:solidFill>
                  <a:prstClr val="black"/>
                </a:solidFill>
                <a:latin typeface="Times New Roman" panose="02020603050405020304" pitchFamily="18" charset="0"/>
                <a:cs typeface="Times New Roman" panose="02020603050405020304" pitchFamily="18" charset="0"/>
              </a:rPr>
              <a:t>қаңтардан</a:t>
            </a:r>
            <a:r>
              <a:rPr lang="ru-RU" sz="1100" b="1" dirty="0">
                <a:latin typeface="Times New Roman" panose="02020603050405020304" pitchFamily="18" charset="0"/>
                <a:cs typeface="Times New Roman" panose="02020603050405020304" pitchFamily="18" charset="0"/>
              </a:rPr>
              <a:t> 20.00-ден </a:t>
            </a:r>
            <a:r>
              <a:rPr lang="kk-KZ" sz="1100" b="1" kern="1400" dirty="0">
                <a:latin typeface="Times New Roman" panose="02020603050405020304" pitchFamily="18" charset="0"/>
                <a:cs typeface="Times New Roman" panose="02020603050405020304" pitchFamily="18" charset="0"/>
              </a:rPr>
              <a:t>2026 ж.</a:t>
            </a:r>
            <a:r>
              <a:rPr lang="ru-RU" sz="1100" b="1" dirty="0">
                <a:latin typeface="Times New Roman" panose="02020603050405020304" pitchFamily="18" charset="0"/>
                <a:cs typeface="Times New Roman" panose="02020603050405020304" pitchFamily="18" charset="0"/>
              </a:rPr>
              <a:t> 26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08.00-ге дейін </a:t>
            </a:r>
          </a:p>
          <a:p>
            <a:pPr algn="just"/>
            <a:r>
              <a:rPr lang="kk-KZ" sz="1100" dirty="0">
                <a:latin typeface="Times New Roman" panose="02020603050405020304" pitchFamily="18" charset="0"/>
                <a:cs typeface="Times New Roman" panose="02020603050405020304" pitchFamily="18" charset="0"/>
              </a:rPr>
              <a:t>            Көшпелі бұлтты, аздаған қар. Солтүстік-шығыстан жел соғады, күші 3-8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22-24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56667" y="2098483"/>
            <a:ext cx="4607419"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25 </a:t>
            </a:r>
            <a:r>
              <a:rPr lang="kk-KZ" sz="1100" dirty="0">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26 </a:t>
            </a:r>
            <a:r>
              <a:rPr lang="kk-KZ" sz="1100" dirty="0">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err="1">
                <a:solidFill>
                  <a:prstClr val="black"/>
                </a:solidFill>
                <a:latin typeface="Times New Roman" panose="02020603050405020304" pitchFamily="18" charset="0"/>
                <a:cs typeface="Times New Roman" panose="02020603050405020304" pitchFamily="18" charset="0"/>
              </a:rPr>
              <a:t>жиналуы</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жоғары</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084347" y="2907078"/>
            <a:ext cx="4607419"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a:solidFill>
                  <a:prstClr val="black"/>
                </a:solidFill>
                <a:latin typeface="Times New Roman" panose="02020603050405020304" pitchFamily="18" charset="0"/>
                <a:cs typeface="Times New Roman" panose="02020603050405020304" pitchFamily="18" charset="0"/>
              </a:rPr>
              <a:t> ҚМЖ ескертуі.</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latin typeface="Times New Roman" panose="02020603050405020304" pitchFamily="18" charset="0"/>
                <a:cs typeface="Times New Roman" panose="02020603050405020304" pitchFamily="18" charset="0"/>
              </a:rPr>
              <a:t>Бактыбай М</a:t>
            </a:r>
            <a:r>
              <a:rPr lang="ru-RU"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50663</TotalTime>
  <Words>607</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7282</cp:revision>
  <cp:lastPrinted>2025-07-15T07:11:11Z</cp:lastPrinted>
  <dcterms:created xsi:type="dcterms:W3CDTF">2018-03-27T06:03:00Z</dcterms:created>
  <dcterms:modified xsi:type="dcterms:W3CDTF">2026-01-24T06:04:35Z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