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708008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кей уақытта қар, жаяу бұрқасын. Оңтүстік-шығыстан, шығыстан жел соғады, күші 5-10 м/с. Ауа температурасы түнде 13-15 градус аяз, күндіз 8-10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258766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25393</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5066</cp:revision>
  <cp:lastPrinted>2021-07-01T03:56:27Z</cp:lastPrinted>
  <dcterms:created xsi:type="dcterms:W3CDTF">2018-03-27T06:03:00Z</dcterms:created>
  <dcterms:modified xsi:type="dcterms:W3CDTF">2026-01-24T07:01:12Z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