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97050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25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21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января 2026 г. по 20 ч. 26 января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2-7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30-32,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января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27 января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северный 5-10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30-32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2619712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метеорологические условия будут способствовать накоплению 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Казиева/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32656</TotalTime>
  <Words>593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5395</cp:revision>
  <cp:lastPrinted>2025-12-12T07:56:19Z</cp:lastPrinted>
  <dcterms:created xsi:type="dcterms:W3CDTF">2018-03-27T06:03:00Z</dcterms:created>
  <dcterms:modified xsi:type="dcterms:W3CDTF">2026-01-25T06:39:41Z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