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1" d="100"/>
          <a:sy n="91" d="100"/>
        </p:scale>
        <p:origin x="1426" y="-5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49017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Облачно, снег, метель, туман. Ветер северо-восточный 9-14 м/с. Температура воздуха ночью 25-27, днем 15-17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Облачно, снег, метель, туман.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650772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января, ночью 27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54745</TotalTime>
  <Words>663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7655</cp:revision>
  <cp:lastPrinted>2025-08-12T06:13:34Z</cp:lastPrinted>
  <dcterms:created xsi:type="dcterms:W3CDTF">2018-03-27T06:03:00Z</dcterms:created>
  <dcterms:modified xsi:type="dcterms:W3CDTF">2026-01-25T06:10:40Z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