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818337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снег. Ветер юго-восточный 5-10 м/с.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10-12°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10-12°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427012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69828" y="233705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196" y="33288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451495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20621</TotalTime>
  <Words>586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3937</cp:revision>
  <cp:lastPrinted>2021-10-14T11:15:53Z</cp:lastPrinted>
  <dcterms:created xsi:type="dcterms:W3CDTF">2018-03-27T06:03:00Z</dcterms:created>
  <dcterms:modified xsi:type="dcterms:W3CDTF">2026-01-25T07:27:09Z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