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26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 января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Ночью и утром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юго-восточный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5-7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0-2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smtClean="0">
                <a:solidFill>
                  <a:schemeClr val="tx1"/>
                </a:solidFill>
              </a:rPr>
              <a:t>юго-западный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0913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28149</TotalTime>
  <Words>788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6803</cp:revision>
  <cp:lastPrinted>2021-07-01T09:11:30Z</cp:lastPrinted>
  <dcterms:created xsi:type="dcterms:W3CDTF">2018-03-27T06:03:00Z</dcterms:created>
  <dcterms:modified xsi:type="dcterms:W3CDTF">2026-01-25T06:46:56Z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