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14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07377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139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небольшой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снег,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осадки (преимущественно снег), гололед. Ветер северо-восточный 7-12 м/с. Температура воздуха ночью 2-4 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29050</TotalTime>
  <Words>588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4104</cp:revision>
  <cp:lastPrinted>2021-10-15T03:50:29Z</cp:lastPrinted>
  <dcterms:created xsi:type="dcterms:W3CDTF">2018-03-27T06:03:00Z</dcterms:created>
  <dcterms:modified xsi:type="dcterms:W3CDTF">2026-01-25T07:26:06Z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