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78" d="100"/>
          <a:sy n="78" d="100"/>
        </p:scale>
        <p:origin x="156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10305584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025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0324" y="199265"/>
            <a:ext cx="462245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Актобе</a:t>
            </a:r>
          </a:p>
          <a:p>
            <a:pPr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1-6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24-26,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17-19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Малооблачно, без осадков. Ветер северо-восточный 0-5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26-28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2026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6414509"/>
              </p:ext>
            </p:extLst>
          </p:nvPr>
        </p:nvGraphicFramePr>
        <p:xfrm>
          <a:off x="5049291" y="4019787"/>
          <a:ext cx="4613617" cy="239621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04156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04156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8933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737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1340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0.188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4989304" y="2306860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января,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2026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города. 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повышенный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99814" y="3188474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4980239" y="60928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Сагинтаева А.Т.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34882412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59887</TotalTime>
  <Words>597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6730</cp:revision>
  <cp:lastPrinted>2021-02-03T11:37:00Z</cp:lastPrinted>
  <dcterms:created xsi:type="dcterms:W3CDTF">2018-03-27T06:03:00Z</dcterms:created>
  <dcterms:modified xsi:type="dcterms:W3CDTF">2026-01-25T07:01:10Z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