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194322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снег. Временами туман. Ветер северо-восточный 1-6 м/с. Температура воздуха ночью 12-14,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метель. Временами туман. Ветер  северо-восточный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88139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5597</TotalTime>
  <Words>565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1032</cp:revision>
  <cp:lastPrinted>2021-07-01T03:56:27Z</cp:lastPrinted>
  <dcterms:created xsi:type="dcterms:W3CDTF">2024-09-22T07:48:17Z</dcterms:created>
  <dcterms:modified xsi:type="dcterms:W3CDTF">2026-01-25T08:43:28Z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