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87068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Ночью и утром туман. Ветер юго-восточный с переходом на юго-западный 2-7 м/с. Температура воздуха ночью 14-16, днем 6-8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12-14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4235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25524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5088</cp:revision>
  <cp:lastPrinted>2021-07-01T03:56:27Z</cp:lastPrinted>
  <dcterms:created xsi:type="dcterms:W3CDTF">2018-03-27T06:03:00Z</dcterms:created>
  <dcterms:modified xsi:type="dcterms:W3CDTF">2026-01-25T08:33:45Z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