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66"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06783449"/>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№25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0054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a:t>
            </a:r>
            <a:r>
              <a:rPr lang="kk-KZ"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25 </a:t>
            </a:r>
            <a:r>
              <a:rPr lang="kk-KZ" altLang="ru-RU" sz="1200" b="1" dirty="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Бұлтты, </a:t>
            </a:r>
            <a:r>
              <a:rPr lang="kk-KZ" sz="1200" dirty="0">
                <a:solidFill>
                  <a:prstClr val="black"/>
                </a:solidFill>
                <a:latin typeface="Times New Roman" pitchFamily="18" charset="0"/>
                <a:cs typeface="Times New Roman" pitchFamily="18" charset="0"/>
              </a:rPr>
              <a:t>қар. </a:t>
            </a:r>
            <a:r>
              <a:rPr lang="kk-KZ" sz="1200" dirty="0" smtClean="0">
                <a:solidFill>
                  <a:prstClr val="black"/>
                </a:solidFill>
                <a:latin typeface="Times New Roman" pitchFamily="18" charset="0"/>
                <a:cs typeface="Times New Roman" pitchFamily="18" charset="0"/>
              </a:rPr>
              <a:t>Жел оңтүстік-шығыстан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түнде 10-12°, күндіз 3-5</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күтіледі</a:t>
            </a:r>
            <a:r>
              <a:rPr lang="ru-RU" sz="1200" dirty="0" smtClean="0">
                <a:solidFill>
                  <a:prstClr val="black"/>
                </a:solidFill>
                <a:latin typeface="Times New Roman" pitchFamily="18" charset="0"/>
                <a:cs typeface="Times New Roman" pitchFamily="18" charset="0"/>
              </a:rPr>
              <a:t>.</a:t>
            </a:r>
            <a:endParaRPr lang="kk-KZ" sz="1200" dirty="0" smtClean="0">
              <a:solidFill>
                <a:prstClr val="black"/>
              </a:solidFill>
              <a:latin typeface="Times New Roman" pitchFamily="18" charset="0"/>
              <a:cs typeface="Times New Roman" pitchFamily="18" charset="0"/>
            </a:endParaRP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smtClean="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27 </a:t>
            </a:r>
            <a:r>
              <a:rPr lang="kk-KZ" altLang="ru-RU" sz="1200" b="1" dirty="0">
                <a:latin typeface="Times New Roman" pitchFamily="18" charset="0"/>
                <a:cs typeface="Times New Roman" pitchFamily="18" charset="0"/>
              </a:rPr>
              <a:t>қаңтарға</a:t>
            </a:r>
            <a:endParaRPr lang="ru-RU" altLang="ru-RU" sz="1200" b="1" dirty="0">
              <a:latin typeface="Times New Roman" pitchFamily="18" charset="0"/>
              <a:cs typeface="Times New Roman" pitchFamily="18" charset="0"/>
            </a:endParaRPr>
          </a:p>
          <a:p>
            <a:pPr indent="182563" algn="ctr">
              <a:spcBef>
                <a:spcPts val="0"/>
              </a:spcBef>
              <a:defRPr/>
            </a:pPr>
            <a:r>
              <a:rPr lang="kk-KZ" sz="1200" b="1" dirty="0" smtClean="0">
                <a:latin typeface="Times New Roman" pitchFamily="18" charset="0"/>
                <a:cs typeface="Times New Roman" pitchFamily="18" charset="0"/>
              </a:rPr>
              <a:t>26 қаңтар</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27</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Жел оңтүстік-батыстан соғады, күші 2-7 м/с. Ауа температурасы 10-12° 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63139693"/>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26315">
                  <a:extLst>
                    <a:ext uri="{9D8B030D-6E8A-4147-A177-3AD203B41FA5}">
                      <a16:colId xmlns="" xmlns:a16="http://schemas.microsoft.com/office/drawing/2014/main"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544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4003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a:t>
                      </a:r>
                      <a:r>
                        <a:rPr lang="kk-KZ" sz="900" dirty="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86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50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501822203"/>
                  </a:ext>
                </a:extLst>
              </a:tr>
            </a:tbl>
          </a:graphicData>
        </a:graphic>
      </p:graphicFrame>
      <p:sp>
        <p:nvSpPr>
          <p:cNvPr id="15" name="TextBox 13"/>
          <p:cNvSpPr txBox="1"/>
          <p:nvPr/>
        </p:nvSpPr>
        <p:spPr>
          <a:xfrm>
            <a:off x="5025122" y="227979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25122" y="319258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715475428"/>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a:t>
            </a:r>
            <a:r>
              <a:rPr lang="kk-KZ" altLang="ru-RU" sz="1200" b="1" i="1" dirty="0">
                <a:solidFill>
                  <a:srgbClr val="000000"/>
                </a:solidFill>
                <a:latin typeface="Times New Roman" panose="02020603050405020304" pitchFamily="18" charset="0"/>
                <a:cs typeface="Times New Roman" panose="02020603050405020304" pitchFamily="18" charset="0"/>
              </a:rPr>
              <a:t>. / Акылбаева М.М.</a:t>
            </a: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23378</TotalTime>
  <Words>632</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4289</cp:revision>
  <cp:lastPrinted>2021-07-01T03:56:27Z</cp:lastPrinted>
  <dcterms:created xsi:type="dcterms:W3CDTF">2018-03-27T06:03:00Z</dcterms:created>
  <dcterms:modified xsi:type="dcterms:W3CDTF">2026-01-25T07:32:33Z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