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5" d="100"/>
          <a:sy n="95" d="100"/>
        </p:scale>
        <p:origin x="1296" y="-45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307649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6825732"/>
              </p:ext>
            </p:extLst>
          </p:nvPr>
        </p:nvGraphicFramePr>
        <p:xfrm>
          <a:off x="5068207" y="3770596"/>
          <a:ext cx="4639701" cy="2537667"/>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26</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26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қар, жаяу бұрқасын, тұман. </a:t>
            </a:r>
            <a:r>
              <a:rPr lang="ru-RU" sz="1100" dirty="0">
                <a:latin typeface="Times New Roman" panose="02020603050405020304" pitchFamily="18" charset="0"/>
                <a:cs typeface="Times New Roman" panose="02020603050405020304" pitchFamily="18" charset="0"/>
              </a:rPr>
              <a:t>Солтүстік-шығыстан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25-27, күндіз 15-17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27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26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Бұлтты, қар, жаяу бұрқасын, тұман. </a:t>
            </a:r>
            <a:r>
              <a:rPr lang="ru-RU" sz="1100" dirty="0">
                <a:latin typeface="Times New Roman" panose="02020603050405020304" pitchFamily="18" charset="0"/>
                <a:cs typeface="Times New Roman" panose="02020603050405020304" pitchFamily="18" charset="0"/>
              </a:rPr>
              <a:t>Солтүстік-шығыстан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22-24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Анохина И</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50848</TotalTime>
  <Words>612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7294</cp:revision>
  <cp:lastPrinted>2025-07-15T07:11:11Z</cp:lastPrinted>
  <dcterms:created xsi:type="dcterms:W3CDTF">2018-03-27T06:03:00Z</dcterms:created>
  <dcterms:modified xsi:type="dcterms:W3CDTF">2026-01-25T06:10:48Z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