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90744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қар. Жел оңтүстік-шығыстан соғады, күші 5-10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itchFamily="18" charset="0"/>
                <a:cs typeface="Times New Roman" pitchFamily="18" charset="0"/>
              </a:rPr>
              <a:t>26 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27</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7489673"/>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96283" y="33786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19543</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3987</cp:revision>
  <cp:lastPrinted>2021-07-01T03:56:27Z</cp:lastPrinted>
  <dcterms:created xsi:type="dcterms:W3CDTF">2018-03-27T06:03:00Z</dcterms:created>
  <dcterms:modified xsi:type="dcterms:W3CDTF">2026-01-25T07:31:58Z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