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9921263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4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101396"/>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түнде және таңертең 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уақыттарда тұман, көктайғақ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 Оңтүстік-шығыстан 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түнде 1-3 градус аяз, күндіз 3-5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27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Тұман.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8-13 м/с. Ауа температурасы  0-2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42886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kk-KZ" sz="1200" b="1" i="1" smtClean="0">
                <a:latin typeface="Times New Roman" panose="02020603050405020304" pitchFamily="18" charset="0"/>
                <a:cs typeface="Times New Roman" panose="02020603050405020304" pitchFamily="18" charset="0"/>
              </a:rPr>
              <a:t>Кахарбеков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14240</TotalTime>
  <Words>584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4006</cp:revision>
  <cp:lastPrinted>2021-07-01T03:56:27Z</cp:lastPrinted>
  <dcterms:created xsi:type="dcterms:W3CDTF">2018-03-27T06:03:00Z</dcterms:created>
  <dcterms:modified xsi:type="dcterms:W3CDTF">2026-01-25T06:40:54Z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