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6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9868057"/>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621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kk-KZ" altLang="ru-RU" sz="1200" dirty="0" smtClean="0">
                <a:latin typeface="Times New Roman" panose="02020603050405020304" pitchFamily="18" charset="0"/>
                <a:cs typeface="Times New Roman" panose="02020603050405020304" pitchFamily="18" charset="0"/>
              </a:rPr>
              <a:t>. Кей уақыттарда тұман. Солтүстік-шығыстан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1-6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12-14,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5-7 </a:t>
            </a:r>
            <a:r>
              <a:rPr lang="kk-KZ" altLang="ru-RU" sz="1200" dirty="0">
                <a:latin typeface="Times New Roman" panose="02020603050405020304" pitchFamily="18" charset="0"/>
                <a:cs typeface="Times New Roman" panose="02020603050405020304" pitchFamily="18" charset="0"/>
              </a:rPr>
              <a:t>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27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26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27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қар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бұрқасын</a:t>
            </a:r>
            <a:r>
              <a:rPr lang="ru-RU" sz="1150" dirty="0" smtClean="0">
                <a:latin typeface="Times New Roman" panose="02020603050405020304" pitchFamily="18" charset="0"/>
                <a:cs typeface="Times New Roman" panose="02020603050405020304" pitchFamily="18" charset="0"/>
              </a:rPr>
              <a:t>. Кей </a:t>
            </a:r>
            <a:r>
              <a:rPr lang="ru-RU" sz="1150" dirty="0" err="1" smtClean="0">
                <a:latin typeface="Times New Roman" panose="02020603050405020304" pitchFamily="18" charset="0"/>
                <a:cs typeface="Times New Roman" panose="02020603050405020304" pitchFamily="18" charset="0"/>
              </a:rPr>
              <a:t>уақыттарда</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тұман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10-12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a:p>
            <a:pPr algn="just"/>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қаңтарға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36874783"/>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25630</TotalTime>
  <Words>520</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4968</cp:revision>
  <cp:lastPrinted>2021-07-01T07:38:07Z</cp:lastPrinted>
  <dcterms:created xsi:type="dcterms:W3CDTF">2018-03-27T06:03:00Z</dcterms:created>
  <dcterms:modified xsi:type="dcterms:W3CDTF">2026-01-25T08:43:27Z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