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411992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1677382"/>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26 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25 қаңтар 2026 ж. сағ. 20-дан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26</a:t>
            </a:r>
            <a:r>
              <a:rPr lang="kk-KZ" sz="1100" b="1" dirty="0" smtClean="0">
                <a:solidFill>
                  <a:prstClr val="black"/>
                </a:solidFill>
                <a:latin typeface="Times New Roman" panose="02020603050405020304" pitchFamily="18" charset="0"/>
                <a:cs typeface="Times New Roman" panose="02020603050405020304" pitchFamily="18" charset="0"/>
              </a:rPr>
              <a:t> 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20-ға 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 бұлтты,</a:t>
            </a:r>
            <a:r>
              <a:rPr lang="kk-KZ" sz="1200" kern="1400" dirty="0" smtClean="0">
                <a:solidFill>
                  <a:srgbClr val="000000"/>
                </a:solidFill>
                <a:latin typeface="Times New Roman" panose="02020603050405020304" pitchFamily="18" charset="0"/>
                <a:ea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Солтүстіктен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30-32,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23-25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27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26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20-дан бастап 27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08-ге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1400" dirty="0" smtClean="0">
                <a:solidFill>
                  <a:srgbClr val="000000"/>
                </a:solidFill>
                <a:latin typeface="Times New Roman" panose="02020603050405020304" pitchFamily="18" charset="0"/>
                <a:ea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тен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30-32 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1639916"/>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90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26 </a:t>
            </a:r>
            <a:r>
              <a:rPr lang="kk-KZ" sz="1200" dirty="0">
                <a:solidFill>
                  <a:prstClr val="black"/>
                </a:solidFill>
                <a:latin typeface="Times New Roman" panose="02020603050405020304" pitchFamily="18" charset="0"/>
                <a:cs typeface="Times New Roman" panose="02020603050405020304" pitchFamily="18" charset="0"/>
              </a:rPr>
              <a:t>қаңтар </a:t>
            </a:r>
            <a:r>
              <a:rPr lang="ru-RU" sz="1200" dirty="0">
                <a:solidFill>
                  <a:prstClr val="black"/>
                </a:solidFill>
                <a:latin typeface="Times New Roman" panose="02020603050405020304" pitchFamily="18" charset="0"/>
                <a:cs typeface="Times New Roman" panose="02020603050405020304" pitchFamily="18" charset="0"/>
              </a:rPr>
              <a:t>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28791</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5410</cp:revision>
  <cp:lastPrinted>2021-07-01T07:38:07Z</cp:lastPrinted>
  <dcterms:created xsi:type="dcterms:W3CDTF">2018-03-27T06:03:00Z</dcterms:created>
  <dcterms:modified xsi:type="dcterms:W3CDTF">2026-01-25T06:40:07Z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