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045614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626857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a:latin typeface="Times New Roman" panose="02020603050405020304" pitchFamily="18" charset="0"/>
                <a:cs typeface="Times New Roman" panose="02020603050405020304" pitchFamily="18" charset="0"/>
              </a:rPr>
              <a:t>26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25 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26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түнде аздаған қар, </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 (көбінесе қар</a:t>
            </a:r>
            <a:r>
              <a:rPr lang="kk-KZ"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27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26 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27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31229</TotalTime>
  <Words>580</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4151</cp:revision>
  <cp:lastPrinted>2021-07-01T07:38:07Z</cp:lastPrinted>
  <dcterms:created xsi:type="dcterms:W3CDTF">2018-03-27T06:03:00Z</dcterms:created>
  <dcterms:modified xsi:type="dcterms:W3CDTF">2026-01-25T07:25:51Z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