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0466382"/>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қаңтардағы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092881"/>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26 </a:t>
            </a:r>
            <a:r>
              <a:rPr lang="kk-KZ" altLang="ru-RU" sz="1100" b="1" dirty="0" smtClean="0">
                <a:solidFill>
                  <a:srgbClr val="000000"/>
                </a:solidFill>
                <a:latin typeface="Times New Roman" panose="02020603050405020304" pitchFamily="18" charset="0"/>
                <a:cs typeface="Times New Roman" panose="02020603050405020304" pitchFamily="18" charset="0"/>
              </a:rPr>
              <a:t>қаңтарға арналған </a:t>
            </a:r>
            <a:r>
              <a:rPr lang="kk-KZ" altLang="ru-RU" sz="1100" b="1" dirty="0">
                <a:solidFill>
                  <a:srgbClr val="000000"/>
                </a:solidFill>
                <a:latin typeface="Times New Roman" panose="02020603050405020304" pitchFamily="18" charset="0"/>
                <a:cs typeface="Times New Roman" panose="02020603050405020304" pitchFamily="18" charset="0"/>
              </a:rPr>
              <a:t>ауа 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1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25 </a:t>
            </a:r>
            <a:r>
              <a:rPr lang="kk-KZ" altLang="ru-RU" sz="1100" b="1" dirty="0" smtClean="0">
                <a:solidFill>
                  <a:srgbClr val="000000"/>
                </a:solidFill>
                <a:latin typeface="Times New Roman" panose="02020603050405020304" pitchFamily="18" charset="0"/>
                <a:cs typeface="Times New Roman" panose="02020603050405020304" pitchFamily="18" charset="0"/>
              </a:rPr>
              <a:t>қаңтар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26 </a:t>
            </a:r>
            <a:r>
              <a:rPr lang="kk-KZ" altLang="ru-RU" sz="1100" b="1" dirty="0" smtClean="0">
                <a:solidFill>
                  <a:srgbClr val="000000"/>
                </a:solidFill>
                <a:latin typeface="Times New Roman" panose="02020603050405020304" pitchFamily="18" charset="0"/>
                <a:cs typeface="Times New Roman" panose="02020603050405020304" pitchFamily="18" charset="0"/>
              </a:rPr>
              <a:t>қаңтар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a:solidFill>
                  <a:srgbClr val="000000"/>
                </a:solidFill>
                <a:latin typeface="Times New Roman" panose="02020603050405020304" pitchFamily="18" charset="0"/>
                <a:cs typeface="Times New Roman" panose="02020603050405020304" pitchFamily="18" charset="0"/>
              </a:rPr>
              <a:t>сағатқа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күндіз қар, көктайғақ. </a:t>
            </a:r>
            <a:r>
              <a:rPr lang="kk-KZ" sz="1200" dirty="0" smtClean="0">
                <a:latin typeface="Times New Roman" panose="02020603050405020304" pitchFamily="18" charset="0"/>
                <a:cs typeface="Times New Roman" panose="02020603050405020304" pitchFamily="18" charset="0"/>
              </a:rPr>
              <a:t>Кей уақытта тұман. Жел оңтүстік-батыстан </a:t>
            </a:r>
            <a:r>
              <a:rPr lang="kk-KZ" sz="1200" dirty="0" smtClean="0">
                <a:latin typeface="Times New Roman" panose="02020603050405020304" pitchFamily="18" charset="0"/>
                <a:cs typeface="Times New Roman" panose="02020603050405020304" pitchFamily="18" charset="0"/>
              </a:rPr>
              <a:t>4-9 </a:t>
            </a:r>
            <a:r>
              <a:rPr lang="kk-KZ" sz="1200" dirty="0" smtClean="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8-10,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1-3 аяз</a:t>
            </a:r>
            <a:r>
              <a:rPr lang="kk-KZ" sz="1200" dirty="0" smtClean="0">
                <a:latin typeface="Times New Roman" panose="02020603050405020304" pitchFamily="18" charset="0"/>
                <a:cs typeface="Times New Roman" panose="02020603050405020304" pitchFamily="18" charset="0"/>
              </a:rPr>
              <a:t>.</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27 қаңтарға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26 </a:t>
            </a:r>
            <a:r>
              <a:rPr lang="kk-KZ" altLang="ru-RU" sz="1200" b="1" dirty="0" smtClean="0">
                <a:solidFill>
                  <a:srgbClr val="000000"/>
                </a:solidFill>
                <a:latin typeface="Times New Roman" panose="02020603050405020304" pitchFamily="18" charset="0"/>
                <a:cs typeface="Times New Roman" panose="02020603050405020304" pitchFamily="18" charset="0"/>
              </a:rPr>
              <a:t>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smtClean="0">
                <a:solidFill>
                  <a:srgbClr val="000000"/>
                </a:solidFill>
                <a:latin typeface="Times New Roman" panose="02020603050405020304" pitchFamily="18" charset="0"/>
                <a:cs typeface="Times New Roman" panose="02020603050405020304" pitchFamily="18" charset="0"/>
              </a:rPr>
              <a:t>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қар, көктайғақ. </a:t>
            </a:r>
            <a:r>
              <a:rPr lang="kk-KZ" sz="1200" dirty="0" smtClean="0">
                <a:latin typeface="Times New Roman" panose="02020603050405020304" pitchFamily="18" charset="0"/>
                <a:cs typeface="Times New Roman" panose="02020603050405020304" pitchFamily="18" charset="0"/>
              </a:rPr>
              <a:t>Кей уақытта тұман. Жел </a:t>
            </a:r>
            <a:r>
              <a:rPr lang="kk-KZ" sz="1200" dirty="0" smtClean="0">
                <a:latin typeface="Times New Roman" panose="02020603050405020304" pitchFamily="18" charset="0"/>
                <a:cs typeface="Times New Roman" panose="02020603050405020304" pitchFamily="18" charset="0"/>
              </a:rPr>
              <a:t>солтүстік-шығыстан 4-9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6</a:t>
            </a:r>
            <a:r>
              <a:rPr lang="kk-KZ" sz="1200" dirty="0" smtClean="0">
                <a:latin typeface="Times New Roman" panose="02020603050405020304" pitchFamily="18" charset="0"/>
                <a:cs typeface="Times New Roman" panose="02020603050405020304" pitchFamily="18" charset="0"/>
              </a:rPr>
              <a:t>-8 </a:t>
            </a:r>
            <a:r>
              <a:rPr lang="kk-KZ" sz="1200" dirty="0" smtClean="0">
                <a:latin typeface="Times New Roman" panose="02020603050405020304" pitchFamily="18" charset="0"/>
                <a:cs typeface="Times New Roman" panose="02020603050405020304" pitchFamily="18" charset="0"/>
              </a:rPr>
              <a:t>аяз.</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76003142"/>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602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27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smtClean="0">
                          <a:solidFill>
                            <a:srgbClr val="000000"/>
                          </a:solidFill>
                          <a:effectLst/>
                          <a:latin typeface="Times New Roman" panose="02020603050405020304" pitchFamily="18" charset="0"/>
                        </a:rPr>
                        <a:t>0.089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53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0.107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04584">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880</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0.176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0.696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1526522881"/>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Бақытжан</a:t>
                      </a:r>
                      <a:r>
                        <a:rPr lang="ru-RU" altLang="x-none" sz="800" b="0" dirty="0" smtClean="0">
                          <a:latin typeface="Times New Roman" panose="02020603050405020304" pitchFamily="18" charset="0"/>
                          <a:cs typeface="Times New Roman" panose="02020603050405020304" pitchFamily="18" charset="0"/>
                        </a:rPr>
                        <a:t> Н.</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17021</TotalTime>
  <Words>547</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4083</cp:revision>
  <cp:lastPrinted>2021-07-01T07:38:07Z</cp:lastPrinted>
  <dcterms:created xsi:type="dcterms:W3CDTF">2018-03-27T06:03:00Z</dcterms:created>
  <dcterms:modified xsi:type="dcterms:W3CDTF">2026-01-25T06:52:56Z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