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74" d="100"/>
          <a:sy n="74" d="100"/>
        </p:scale>
        <p:origin x="252"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3953055"/>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5</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8909" y="147464"/>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 </a:t>
            </a:r>
            <a:r>
              <a:rPr lang="kk-KZ" altLang="ru-RU" sz="1200" dirty="0" smtClean="0">
                <a:latin typeface="Times New Roman" panose="02020603050405020304" pitchFamily="18" charset="0"/>
                <a:cs typeface="Times New Roman" panose="02020603050405020304" pitchFamily="18" charset="0"/>
                <a:sym typeface="+mn-ea"/>
              </a:rPr>
              <a:t>жауын-шашынсыз. Солтүстік-шығыстан </a:t>
            </a:r>
            <a:r>
              <a:rPr lang="kk-KZ" altLang="ru-RU" sz="1200" dirty="0" smtClean="0">
                <a:latin typeface="Times New Roman" panose="02020603050405020304" pitchFamily="18" charset="0"/>
                <a:cs typeface="Times New Roman" panose="02020603050405020304" pitchFamily="18" charset="0"/>
                <a:sym typeface="+mn-ea"/>
              </a:rPr>
              <a:t>жел соғады,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1-6 м/с</a:t>
            </a:r>
            <a:r>
              <a:rPr lang="kk-KZ" altLang="ru-RU" sz="1200" dirty="0">
                <a:latin typeface="Times New Roman" panose="02020603050405020304" pitchFamily="18" charset="0"/>
                <a:cs typeface="Times New Roman" panose="02020603050405020304" pitchFamily="18" charset="0"/>
                <a:sym typeface="+mn-ea"/>
              </a:rPr>
              <a:t>.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24-26, </a:t>
            </a:r>
            <a:r>
              <a:rPr lang="kk-KZ" altLang="ru-RU" sz="1200" dirty="0" smtClean="0">
                <a:latin typeface="Times New Roman" panose="02020603050405020304" pitchFamily="18" charset="0"/>
                <a:cs typeface="Times New Roman" panose="02020603050405020304" pitchFamily="18" charset="0"/>
                <a:sym typeface="+mn-ea"/>
              </a:rPr>
              <a:t>күндіз </a:t>
            </a:r>
            <a:r>
              <a:rPr lang="kk-KZ" altLang="ru-RU" sz="1200" dirty="0" smtClean="0">
                <a:latin typeface="Times New Roman" panose="02020603050405020304" pitchFamily="18" charset="0"/>
                <a:cs typeface="Times New Roman" panose="02020603050405020304" pitchFamily="18" charset="0"/>
                <a:sym typeface="+mn-ea"/>
              </a:rPr>
              <a:t>17-19 </a:t>
            </a:r>
            <a:r>
              <a:rPr lang="kk-KZ" altLang="ru-RU" sz="1200" dirty="0">
                <a:latin typeface="Times New Roman" panose="02020603050405020304" pitchFamily="18" charset="0"/>
                <a:cs typeface="Times New Roman" panose="02020603050405020304" pitchFamily="18" charset="0"/>
                <a:sym typeface="+mn-ea"/>
              </a:rPr>
              <a:t>градус </a:t>
            </a:r>
            <a:r>
              <a:rPr lang="kk-KZ" altLang="ru-RU" sz="1200" dirty="0" smtClean="0">
                <a:latin typeface="Times New Roman" panose="02020603050405020304" pitchFamily="18" charset="0"/>
                <a:cs typeface="Times New Roman" panose="02020603050405020304" pitchFamily="18" charset="0"/>
                <a:sym typeface="+mn-ea"/>
              </a:rPr>
              <a:t>аяз </a:t>
            </a:r>
            <a:r>
              <a:rPr lang="kk-KZ" altLang="ru-RU" sz="1200" dirty="0">
                <a:latin typeface="Times New Roman" panose="02020603050405020304" pitchFamily="18" charset="0"/>
                <a:cs typeface="Times New Roman" panose="02020603050405020304" pitchFamily="18" charset="0"/>
                <a:sym typeface="+mn-ea"/>
              </a:rPr>
              <a:t>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27</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Аздаған бұлтты, жауын-шашынсыз. Солтүстік-шығыстан жел соғады</a:t>
            </a:r>
            <a:r>
              <a:rPr lang="kk-KZ" sz="1200" dirty="0" smtClean="0">
                <a:latin typeface="Times New Roman" panose="02020603050405020304" pitchFamily="18" charset="0"/>
                <a:cs typeface="Times New Roman" panose="02020603050405020304" pitchFamily="18" charset="0"/>
              </a:rPr>
              <a:t>, күші 0-5 м/с. Ауа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26-28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0681020"/>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40507</TotalTime>
  <Words>524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6485</cp:revision>
  <cp:lastPrinted>2021-07-01T07:38:07Z</cp:lastPrinted>
  <dcterms:created xsi:type="dcterms:W3CDTF">2018-03-27T06:03:00Z</dcterms:created>
  <dcterms:modified xsi:type="dcterms:W3CDTF">2026-01-25T07:01:12Z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