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945616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kk-KZ" altLang="ru-RU" sz="1200" dirty="0">
                <a:latin typeface="Times New Roman" panose="02020603050405020304" pitchFamily="18" charset="0"/>
                <a:cs typeface="Times New Roman" panose="02020603050405020304" pitchFamily="18" charset="0"/>
              </a:rPr>
              <a:t>. Түнде және таңертең тұман.  Оңтүстік-шығыстан соғатын жел оңтүстік-батысқа ауысады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күші 2-7 </a:t>
            </a:r>
            <a:r>
              <a:rPr lang="kk-KZ" altLang="ru-RU" sz="1200" dirty="0">
                <a:latin typeface="Times New Roman" panose="02020603050405020304" pitchFamily="18" charset="0"/>
                <a:cs typeface="Times New Roman" panose="02020603050405020304" pitchFamily="18" charset="0"/>
              </a:rPr>
              <a:t>м/с. Ауа температурасы түнде 14-16, күндіз 6-8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25369</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5069</cp:revision>
  <cp:lastPrinted>2021-07-01T03:56:27Z</cp:lastPrinted>
  <dcterms:created xsi:type="dcterms:W3CDTF">2018-03-27T06:03:00Z</dcterms:created>
  <dcterms:modified xsi:type="dcterms:W3CDTF">2026-01-25T08:44:24Z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