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27651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Бұлтты, қар. Жел оңтүстік-шығыстан соғады, күші 5-10 м/с. Ауа температурасы түнде 10-12°, күндіз </a:t>
            </a:r>
            <a:r>
              <a:rPr lang="kk-KZ" sz="1200" dirty="0" smtClean="0">
                <a:solidFill>
                  <a:prstClr val="black"/>
                </a:solidFill>
                <a:latin typeface="Times New Roman" pitchFamily="18" charset="0"/>
                <a:cs typeface="Times New Roman" pitchFamily="18" charset="0"/>
              </a:rPr>
              <a:t>5-7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itchFamily="18" charset="0"/>
                <a:cs typeface="Times New Roman" pitchFamily="18" charset="0"/>
              </a:rPr>
              <a:t>26 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27</a:t>
            </a:r>
            <a:r>
              <a:rPr lang="kk-KZ" sz="1200" b="1" dirty="0">
                <a:latin typeface="Times New Roman" panose="02020603050405020304" pitchFamily="18" charset="0"/>
                <a:cs typeface="Times New Roman" panose="02020603050405020304" pitchFamily="18" charset="0"/>
              </a:rPr>
              <a:t>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қар. Жел оңтүстік-батыстан соғады, күші 2-7 м/с. Ауа температурасы 10-12°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2494831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серы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kk-KZ" sz="1000" dirty="0">
                          <a:solidFill>
                            <a:schemeClr val="tx1"/>
                          </a:solidFill>
                          <a:latin typeface="Times New Roman" panose="02020603050405020304" pitchFamily="18" charset="0"/>
                          <a:cs typeface="Times New Roman" panose="02020603050405020304" pitchFamily="18" charset="0"/>
                        </a:rPr>
                        <a:t>Оксид</a:t>
                      </a:r>
                      <a:r>
                        <a:rPr lang="kk-KZ" sz="1000" baseline="0" dirty="0">
                          <a:solidFill>
                            <a:schemeClr val="tx1"/>
                          </a:solidFill>
                          <a:latin typeface="Times New Roman" panose="02020603050405020304" pitchFamily="18" charset="0"/>
                          <a:cs typeface="Times New Roman" panose="02020603050405020304" pitchFamily="18" charset="0"/>
                        </a:rPr>
                        <a:t> углерода</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ru-RU" sz="1000" dirty="0">
                          <a:solidFill>
                            <a:schemeClr val="tx1"/>
                          </a:solidFill>
                          <a:latin typeface="Times New Roman" panose="02020603050405020304" pitchFamily="18" charset="0"/>
                          <a:cs typeface="Times New Roman" panose="02020603050405020304" pitchFamily="18" charset="0"/>
                        </a:rPr>
                        <a:t>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kk-KZ" sz="1000" dirty="0">
                          <a:solidFill>
                            <a:schemeClr val="tx1"/>
                          </a:solidFill>
                          <a:latin typeface="Times New Roman" panose="02020603050405020304" pitchFamily="18" charset="0"/>
                          <a:cs typeface="Times New Roman" panose="02020603050405020304" pitchFamily="18" charset="0"/>
                        </a:rPr>
                        <a:t>Сероводород</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2" name="TextBox 13"/>
          <p:cNvSpPr txBox="1"/>
          <p:nvPr/>
        </p:nvSpPr>
        <p:spPr>
          <a:xfrm>
            <a:off x="5044189" y="230502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189" y="32528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Акылбаева М.М.</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19845</TotalTime>
  <Words>561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3920</cp:revision>
  <cp:lastPrinted>2021-07-01T03:56:27Z</cp:lastPrinted>
  <dcterms:created xsi:type="dcterms:W3CDTF">2018-03-27T06:03:00Z</dcterms:created>
  <dcterms:modified xsi:type="dcterms:W3CDTF">2026-01-25T07:31:04Z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