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6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72503867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января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Облачно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 второй половине дня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Ветер северо-восточный 4-9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3245586"/>
              </p:ext>
            </p:extLst>
          </p:nvPr>
        </p:nvGraphicFramePr>
        <p:xfrm>
          <a:off x="5044478" y="423526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46959" y="230142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25559" y="326817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072382315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20767</TotalTime>
  <Words>590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3970</cp:revision>
  <cp:lastPrinted>2021-07-01T03:56:27Z</cp:lastPrinted>
  <dcterms:created xsi:type="dcterms:W3CDTF">2018-03-27T06:03:00Z</dcterms:created>
  <dcterms:modified xsi:type="dcterms:W3CDTF">2026-01-26T07:50:06Z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