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894415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северо-восточный 1-6 м/с. Температура воздуха ночью 28-30, днем 20-22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южный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23-25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287776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1534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26510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4095</cp:revision>
  <cp:lastPrinted>2021-07-01T03:56:27Z</cp:lastPrinted>
  <dcterms:created xsi:type="dcterms:W3CDTF">2018-03-27T06:03:00Z</dcterms:created>
  <dcterms:modified xsi:type="dcterms:W3CDTF">2026-01-26T06:10:24Z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