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4598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1522"/>
            <a:ext cx="4333054" cy="1631216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северный 5-10 м/с. Температура воздуха ночью 23-25, днем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25-27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546761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января, ночью 28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 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54784</TotalTime>
  <Words>656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7660</cp:revision>
  <cp:lastPrinted>2025-08-12T06:13:34Z</cp:lastPrinted>
  <dcterms:created xsi:type="dcterms:W3CDTF">2018-03-27T06:03:00Z</dcterms:created>
  <dcterms:modified xsi:type="dcterms:W3CDTF">2026-01-26T06:29:13Z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