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1017582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66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утром и днем осадки (преимущественно снег), гололед. Временами туман. Ветер северо-западный 7-12 м/с. Температура воздуха ночью 5-7, днем 2-4 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гололед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Временами 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5-10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0684595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6663957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Жолмұрат Ж.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15761</TotalTime>
  <Words>587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3951</cp:revision>
  <cp:lastPrinted>2021-07-01T03:56:27Z</cp:lastPrinted>
  <dcterms:created xsi:type="dcterms:W3CDTF">2018-03-27T06:03:00Z</dcterms:created>
  <dcterms:modified xsi:type="dcterms:W3CDTF">2026-01-26T06:36:28Z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