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27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1-6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 мороза - 1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/>
              <a:t>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28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28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юго-восточный 3-8 м/с. Температура воздуха 6-8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59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 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22198</TotalTime>
  <Words>577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5497</cp:revision>
  <cp:lastPrinted>2021-07-01T03:56:27Z</cp:lastPrinted>
  <dcterms:created xsi:type="dcterms:W3CDTF">2018-03-27T06:03:00Z</dcterms:created>
  <dcterms:modified xsi:type="dcterms:W3CDTF">2026-01-26T07:37:21Z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