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52027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0839166"/>
              </p:ext>
            </p:extLst>
          </p:nvPr>
        </p:nvGraphicFramePr>
        <p:xfrm>
          <a:off x="5068207" y="3770596"/>
          <a:ext cx="4639701" cy="2537667"/>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63314">
                  <a:extLst>
                    <a:ext uri="{9D8B030D-6E8A-4147-A177-3AD203B41FA5}">
                      <a16:colId xmlns:a16="http://schemas.microsoft.com/office/drawing/2014/main" val="1276116030"/>
                    </a:ext>
                  </a:extLst>
                </a:gridCol>
                <a:gridCol w="1298524">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27</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27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Солтүстіктен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23-25, күндіз 18-20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28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27 </a:t>
            </a:r>
            <a:r>
              <a:rPr lang="ru-RU" sz="1100" b="1" kern="1400" dirty="0" err="1">
                <a:solidFill>
                  <a:prstClr val="black"/>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Солтүстік-шығыстан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25-27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7055" y="2065517"/>
            <a:ext cx="4579752"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28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3657" y="272734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Головченко Е</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50890</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7299</cp:revision>
  <cp:lastPrinted>2025-07-15T07:11:11Z</cp:lastPrinted>
  <dcterms:created xsi:type="dcterms:W3CDTF">2018-03-27T06:03:00Z</dcterms:created>
  <dcterms:modified xsi:type="dcterms:W3CDTF">2026-01-26T06:32:16Z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