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27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26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27</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түстік-шығ</a:t>
            </a:r>
            <a:r>
              <a:rPr lang="kk-KZ" sz="1200" dirty="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 градус аяз - 1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27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28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Оңтүстік-шығы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6-8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3989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0,798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0,595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22058</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5596</cp:revision>
  <cp:lastPrinted>2021-07-01T03:56:27Z</cp:lastPrinted>
  <dcterms:created xsi:type="dcterms:W3CDTF">2018-03-27T06:03:00Z</dcterms:created>
  <dcterms:modified xsi:type="dcterms:W3CDTF">2026-01-26T07:38:54Z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