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0267081"/>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3912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kk-KZ" altLang="ru-RU" sz="1200" dirty="0">
                <a:solidFill>
                  <a:srgbClr val="FF0000"/>
                </a:solidFill>
                <a:latin typeface="Times New Roman" panose="02020603050405020304" pitchFamily="18" charset="0"/>
                <a:cs typeface="Times New Roman" panose="02020603050405020304" pitchFamily="18" charset="0"/>
              </a:rPr>
              <a:t>.</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28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a:latin typeface="Times New Roman" panose="02020603050405020304" pitchFamily="18" charset="0"/>
                <a:cs typeface="Times New Roman" panose="02020603050405020304" pitchFamily="18" charset="0"/>
              </a:rPr>
              <a:t>.</a:t>
            </a:r>
          </a:p>
          <a:p>
            <a:pPr algn="just"/>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6058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25370</TotalTime>
  <Words>573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5068</cp:revision>
  <cp:lastPrinted>2021-07-01T03:56:27Z</cp:lastPrinted>
  <dcterms:created xsi:type="dcterms:W3CDTF">2018-03-27T06:03:00Z</dcterms:created>
  <dcterms:modified xsi:type="dcterms:W3CDTF">2026-01-26T07:24:25Z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