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9354734"/>
              </p:ext>
            </p:extLst>
          </p:nvPr>
        </p:nvGraphicFramePr>
        <p:xfrm>
          <a:off x="416496" y="2511207"/>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8909" y="147464"/>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27 </a:t>
            </a:r>
            <a:r>
              <a:rPr lang="kk-KZ" sz="1200" b="1" dirty="0" smtClean="0">
                <a:latin typeface="Times New Roman" panose="02020603050405020304" pitchFamily="18" charset="0"/>
                <a:cs typeface="Times New Roman" panose="02020603050405020304" pitchFamily="18" charset="0"/>
              </a:rPr>
              <a:t>қаңтарға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26</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smtClean="0">
                <a:latin typeface="Times New Roman" panose="02020603050405020304" pitchFamily="18" charset="0"/>
                <a:cs typeface="Times New Roman" panose="02020603050405020304" pitchFamily="18" charset="0"/>
              </a:rPr>
              <a:t>қаңтар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sym typeface="+mn-ea"/>
              </a:rPr>
              <a:t>Солтүстіктен, солтүстік-шығыстан </a:t>
            </a:r>
            <a:r>
              <a:rPr lang="kk-KZ" altLang="ru-RU" sz="1200" dirty="0" smtClean="0">
                <a:latin typeface="Times New Roman" panose="02020603050405020304" pitchFamily="18" charset="0"/>
                <a:cs typeface="Times New Roman" panose="02020603050405020304" pitchFamily="18" charset="0"/>
                <a:sym typeface="+mn-ea"/>
              </a:rPr>
              <a:t>жел соғады, </a:t>
            </a:r>
            <a:r>
              <a:rPr lang="kk-KZ" altLang="ru-RU" sz="1200" dirty="0">
                <a:latin typeface="Times New Roman" panose="02020603050405020304" pitchFamily="18" charset="0"/>
                <a:cs typeface="Times New Roman" panose="02020603050405020304" pitchFamily="18" charset="0"/>
                <a:sym typeface="+mn-ea"/>
              </a:rPr>
              <a:t>күші </a:t>
            </a:r>
            <a:r>
              <a:rPr lang="kk-KZ" altLang="ru-RU" sz="1200" dirty="0" smtClean="0">
                <a:latin typeface="Times New Roman" panose="02020603050405020304" pitchFamily="18" charset="0"/>
                <a:cs typeface="Times New Roman" panose="02020603050405020304" pitchFamily="18" charset="0"/>
                <a:sym typeface="+mn-ea"/>
              </a:rPr>
              <a:t>3-8 </a:t>
            </a:r>
            <a:r>
              <a:rPr lang="kk-KZ" altLang="ru-RU" sz="1200" dirty="0" smtClean="0">
                <a:latin typeface="Times New Roman" panose="02020603050405020304" pitchFamily="18" charset="0"/>
                <a:cs typeface="Times New Roman" panose="02020603050405020304" pitchFamily="18" charset="0"/>
                <a:sym typeface="+mn-ea"/>
              </a:rPr>
              <a:t>м/с</a:t>
            </a:r>
            <a:r>
              <a:rPr lang="kk-KZ" altLang="ru-RU" sz="1200" dirty="0">
                <a:latin typeface="Times New Roman" panose="02020603050405020304" pitchFamily="18" charset="0"/>
                <a:cs typeface="Times New Roman" panose="02020603050405020304" pitchFamily="18" charset="0"/>
                <a:sym typeface="+mn-ea"/>
              </a:rPr>
              <a:t>. Ауа температурасы түнде </a:t>
            </a:r>
            <a:r>
              <a:rPr lang="kk-KZ" altLang="ru-RU" sz="1200" dirty="0" smtClean="0">
                <a:latin typeface="Times New Roman" panose="02020603050405020304" pitchFamily="18" charset="0"/>
                <a:cs typeface="Times New Roman" panose="02020603050405020304" pitchFamily="18" charset="0"/>
                <a:sym typeface="+mn-ea"/>
              </a:rPr>
              <a:t>25-27, </a:t>
            </a:r>
            <a:r>
              <a:rPr lang="kk-KZ" altLang="ru-RU" sz="1200" dirty="0" smtClean="0">
                <a:latin typeface="Times New Roman" panose="02020603050405020304" pitchFamily="18" charset="0"/>
                <a:cs typeface="Times New Roman" panose="02020603050405020304" pitchFamily="18" charset="0"/>
                <a:sym typeface="+mn-ea"/>
              </a:rPr>
              <a:t>күндіз </a:t>
            </a:r>
            <a:r>
              <a:rPr lang="kk-KZ" altLang="ru-RU" sz="1200" dirty="0" smtClean="0">
                <a:latin typeface="Times New Roman" panose="02020603050405020304" pitchFamily="18" charset="0"/>
                <a:cs typeface="Times New Roman" panose="02020603050405020304" pitchFamily="18" charset="0"/>
                <a:sym typeface="+mn-ea"/>
              </a:rPr>
              <a:t>14-16 </a:t>
            </a:r>
            <a:r>
              <a:rPr lang="kk-KZ" altLang="ru-RU" sz="1200" dirty="0">
                <a:latin typeface="Times New Roman" panose="02020603050405020304" pitchFamily="18" charset="0"/>
                <a:cs typeface="Times New Roman" panose="02020603050405020304" pitchFamily="18" charset="0"/>
                <a:sym typeface="+mn-ea"/>
              </a:rPr>
              <a:t>градус </a:t>
            </a:r>
            <a:r>
              <a:rPr lang="kk-KZ" altLang="ru-RU" sz="1200" dirty="0" smtClean="0">
                <a:latin typeface="Times New Roman" panose="02020603050405020304" pitchFamily="18" charset="0"/>
                <a:cs typeface="Times New Roman" panose="02020603050405020304" pitchFamily="18" charset="0"/>
                <a:sym typeface="+mn-ea"/>
              </a:rPr>
              <a:t>аяз </a:t>
            </a:r>
            <a:r>
              <a:rPr lang="kk-KZ" altLang="ru-RU" sz="1200" dirty="0">
                <a:latin typeface="Times New Roman" panose="02020603050405020304" pitchFamily="18" charset="0"/>
                <a:cs typeface="Times New Roman" panose="02020603050405020304" pitchFamily="18" charset="0"/>
                <a:sym typeface="+mn-ea"/>
              </a:rPr>
              <a:t>болады</a:t>
            </a:r>
            <a:r>
              <a:rPr lang="kk-KZ" altLang="ru-RU" sz="1200" dirty="0" smtClean="0">
                <a:latin typeface="Times New Roman" panose="02020603050405020304" pitchFamily="18" charset="0"/>
                <a:cs typeface="Times New Roman" panose="02020603050405020304" pitchFamily="18" charset="0"/>
                <a:sym typeface="+mn-ea"/>
              </a:rPr>
              <a:t>.</a:t>
            </a:r>
          </a:p>
          <a:p>
            <a:pPr algn="just"/>
            <a:r>
              <a:rPr lang="ru-RU" altLang="ru-RU" sz="1200" dirty="0" smtClean="0">
                <a:latin typeface="Times New Roman" panose="02020603050405020304" pitchFamily="18" charset="0"/>
                <a:cs typeface="Times New Roman" panose="02020603050405020304" pitchFamily="18" charset="0"/>
                <a:sym typeface="+mn-ea"/>
              </a:rPr>
              <a:t>                                                   </a:t>
            </a:r>
            <a:r>
              <a:rPr lang="kk-KZ" altLang="ru-RU" sz="1200" b="1" dirty="0" smtClean="0">
                <a:latin typeface="Times New Roman" panose="02020603050405020304" pitchFamily="18" charset="0"/>
                <a:cs typeface="Times New Roman" panose="02020603050405020304" pitchFamily="18" charset="0"/>
                <a:sym typeface="+mn-ea"/>
              </a:rPr>
              <a:t>28</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27</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Аздаған бұлтты, жауын-шашынсыз. </a:t>
            </a:r>
            <a:r>
              <a:rPr lang="kk-KZ" altLang="ru-RU" sz="1200" smtClean="0">
                <a:latin typeface="Times New Roman" panose="02020603050405020304" pitchFamily="18" charset="0"/>
                <a:cs typeface="Times New Roman" panose="02020603050405020304" pitchFamily="18" charset="0"/>
                <a:sym typeface="+mn-ea"/>
              </a:rPr>
              <a:t>Сол</a:t>
            </a:r>
            <a:r>
              <a:rPr lang="kk-KZ" altLang="ru-RU" sz="1200" smtClean="0">
                <a:latin typeface="Times New Roman" panose="02020603050405020304" pitchFamily="18" charset="0"/>
                <a:cs typeface="Times New Roman" panose="02020603050405020304" pitchFamily="18" charset="0"/>
                <a:sym typeface="+mn-ea"/>
              </a:rPr>
              <a:t>түстік-шығыстан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0-5 м/с. Ауа температурасы </a:t>
            </a:r>
            <a:r>
              <a:rPr lang="kk-KZ" sz="1200" dirty="0" smtClean="0">
                <a:latin typeface="Times New Roman" panose="02020603050405020304" pitchFamily="18" charset="0"/>
                <a:cs typeface="Times New Roman" panose="02020603050405020304" pitchFamily="18" charset="0"/>
              </a:rPr>
              <a:t>24-26 </a:t>
            </a:r>
            <a:r>
              <a:rPr lang="kk-KZ" sz="1200" dirty="0" smtClean="0">
                <a:latin typeface="Times New Roman" panose="02020603050405020304" pitchFamily="18" charset="0"/>
                <a:cs typeface="Times New Roman" panose="02020603050405020304" pitchFamily="18" charset="0"/>
              </a:rPr>
              <a:t>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80681020"/>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5116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1.023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0.219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a:t>
            </a:r>
            <a:r>
              <a:rPr lang="kk-KZ" altLang="ru-RU" sz="1200" b="1" dirty="0" smtClean="0">
                <a:latin typeface="Times New Roman" panose="02020603050405020304" pitchFamily="18" charset="0"/>
                <a:cs typeface="Times New Roman" panose="02020603050405020304" pitchFamily="18" charset="0"/>
              </a:rPr>
              <a:t> қантардан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183367"/>
            <a:ext cx="481672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27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28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Закария Г.Е./</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40547</TotalTime>
  <Words>526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6490</cp:revision>
  <cp:lastPrinted>2021-07-01T07:38:07Z</cp:lastPrinted>
  <dcterms:created xsi:type="dcterms:W3CDTF">2018-03-27T06:03:00Z</dcterms:created>
  <dcterms:modified xsi:type="dcterms:W3CDTF">2026-01-26T06:44:26Z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