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566"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7667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2026 жыл 26 қантар</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26</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қаңтарға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202122357"/>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476672"/>
            <a:ext cx="4680520" cy="1600438"/>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27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26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27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 Тұман. Оңтүстіктен, оңтүстік-батыстан  жел соғады, күші 1-6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30-32, күндіз </a:t>
            </a:r>
            <a:r>
              <a:rPr lang="kk-KZ" sz="1100" dirty="0" smtClean="0">
                <a:latin typeface="Times New Roman" pitchFamily="18" charset="0"/>
                <a:cs typeface="Times New Roman" pitchFamily="18" charset="0"/>
              </a:rPr>
              <a:t>21-23 </a:t>
            </a:r>
            <a:r>
              <a:rPr lang="kk-KZ" sz="1100" dirty="0">
                <a:latin typeface="Times New Roman" pitchFamily="18" charset="0"/>
                <a:cs typeface="Times New Roman" pitchFamily="18" charset="0"/>
              </a:rPr>
              <a:t>градус аяз.</a:t>
            </a:r>
          </a:p>
          <a:p>
            <a:pPr indent="182563"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28 </a:t>
            </a:r>
            <a:r>
              <a:rPr lang="kk-KZ" altLang="ru-RU" sz="1100" b="1" dirty="0">
                <a:solidFill>
                  <a:srgbClr val="000000"/>
                </a:solidFill>
                <a:latin typeface="Times New Roman" pitchFamily="18" charset="0"/>
                <a:cs typeface="Times New Roman" pitchFamily="18" charset="0"/>
              </a:rPr>
              <a:t>қаңтарға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27 </a:t>
            </a:r>
            <a:r>
              <a:rPr lang="kk-KZ" altLang="ru-RU" sz="1100" b="1" dirty="0">
                <a:solidFill>
                  <a:srgbClr val="000000"/>
                </a:solidFill>
                <a:latin typeface="Times New Roman" pitchFamily="18" charset="0"/>
                <a:cs typeface="Times New Roman" pitchFamily="18" charset="0"/>
              </a:rPr>
              <a:t>қаңтарға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28 </a:t>
            </a:r>
            <a:r>
              <a:rPr lang="kk-KZ" altLang="ru-RU" sz="1100" b="1" dirty="0">
                <a:solidFill>
                  <a:srgbClr val="000000"/>
                </a:solidFill>
                <a:latin typeface="Times New Roman" pitchFamily="18" charset="0"/>
                <a:cs typeface="Times New Roman" pitchFamily="18" charset="0"/>
              </a:rPr>
              <a:t>қаңтарға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бұлтты, жауын-шашынсыз. Оңтүстік-батыстан жел соғады</a:t>
            </a:r>
            <a:r>
              <a:rPr lang="kk-KZ" sz="1100" dirty="0"/>
              <a:t>, </a:t>
            </a:r>
            <a:r>
              <a:rPr lang="kk-KZ" sz="1100" dirty="0">
                <a:latin typeface="Times New Roman" pitchFamily="18" charset="0"/>
                <a:cs typeface="Times New Roman" pitchFamily="18" charset="0"/>
              </a:rPr>
              <a:t>күші 7-12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26-28 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769441"/>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anose="02020603050405020304" pitchFamily="18" charset="0"/>
                <a:cs typeface="Times New Roman" panose="02020603050405020304" pitchFamily="18" charset="0"/>
              </a:rPr>
              <a:t>2026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rgbClr val="000000"/>
                </a:solidFill>
                <a:latin typeface="Times New Roman" pitchFamily="18" charset="0"/>
                <a:cs typeface="Times New Roman" pitchFamily="18" charset="0"/>
              </a:rPr>
              <a:t>27</a:t>
            </a:r>
            <a:r>
              <a:rPr lang="kk-KZ" altLang="ru-RU" sz="1100" dirty="0">
                <a:solidFill>
                  <a:srgbClr val="000000"/>
                </a:solidFill>
                <a:latin typeface="Times New Roman" pitchFamily="18" charset="0"/>
                <a:cs typeface="Times New Roman" pitchFamily="18" charset="0"/>
              </a:rPr>
              <a:t> қаңтар тәулігінде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 </a:t>
            </a:r>
          </a:p>
          <a:p>
            <a:pPr indent="180975" algn="just"/>
            <a:r>
              <a:rPr lang="ru-RU" sz="1100" dirty="0">
                <a:solidFill>
                  <a:schemeClr val="tx1"/>
                </a:solidFill>
                <a:latin typeface="Times New Roman" panose="02020603050405020304" pitchFamily="18" charset="0"/>
                <a:cs typeface="Times New Roman" panose="02020603050405020304" pitchFamily="18" charset="0"/>
              </a:rPr>
              <a:t>2026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rgbClr val="000000"/>
                </a:solidFill>
                <a:latin typeface="Times New Roman" pitchFamily="18" charset="0"/>
                <a:cs typeface="Times New Roman" pitchFamily="18" charset="0"/>
              </a:rPr>
              <a:t>27</a:t>
            </a:r>
            <a:r>
              <a:rPr lang="kk-KZ" altLang="ru-RU" sz="1100" dirty="0">
                <a:solidFill>
                  <a:srgbClr val="000000"/>
                </a:solidFill>
                <a:latin typeface="Times New Roman" pitchFamily="18" charset="0"/>
                <a:cs typeface="Times New Roman" pitchFamily="18" charset="0"/>
              </a:rPr>
              <a:t> қаңтар тәулігінде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жоғары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/Г. </a:t>
            </a:r>
            <a:r>
              <a:rPr lang="ru-RU" altLang="ru-RU" sz="1200" b="1" i="1">
                <a:solidFill>
                  <a:srgbClr val="000000"/>
                </a:solidFill>
                <a:latin typeface="Times New Roman" panose="02020603050405020304" pitchFamily="18" charset="0"/>
                <a:cs typeface="Times New Roman" panose="02020603050405020304" pitchFamily="18" charset="0"/>
              </a:rPr>
              <a:t>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17840</TotalTime>
  <Words>554</Words>
  <Application>Microsoft Office PowerPoint</Application>
  <PresentationFormat>Лист A4 (210x297 мм)</PresentationFormat>
  <Paragraphs>94</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7488</cp:revision>
  <cp:lastPrinted>2021-07-01T03:56:27Z</cp:lastPrinted>
  <dcterms:created xsi:type="dcterms:W3CDTF">2018-03-27T06:03:00Z</dcterms:created>
  <dcterms:modified xsi:type="dcterms:W3CDTF">2026-01-26T06:56:21Z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