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8220703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4526914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кей уақыттарда жауын-шашын (жаңбыр, қар), көктайғақ, тұман болады. Оңтүстік-батыстан жел соғады, күші 8-13, күндіз екпіні 15-20 м/с. Ауа температурасы түнде 1 аяз-1 градус жылы, күндіз 5-7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жауын-шашын (жаңбыр, қар), көктайғақ, тұман болады. Оңтүстік-батыстан жел соғады, күші 8-13 м/с. Ауа температурасы түнде 1 аяз-1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14228</TotalTime>
  <Words>603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4001</cp:revision>
  <cp:lastPrinted>2021-07-01T03:56:27Z</cp:lastPrinted>
  <dcterms:created xsi:type="dcterms:W3CDTF">2018-03-27T06:03:00Z</dcterms:created>
  <dcterms:modified xsi:type="dcterms:W3CDTF">2026-01-26T07:01:43Z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