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85005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088915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881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0,176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74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0,369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0,438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27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Түнде және таңертең тұман. Жел солтүстік-шығыстан </a:t>
            </a:r>
            <a:r>
              <a:rPr lang="kk-KZ" sz="1100" dirty="0" smtClean="0">
                <a:latin typeface="Times New Roman" pitchFamily="18" charset="0"/>
                <a:cs typeface="Times New Roman" pitchFamily="18" charset="0"/>
              </a:rPr>
              <a:t>оңтүстік-шығысқа ауысып соғады</a:t>
            </a:r>
            <a:r>
              <a:rPr lang="kk-KZ" sz="1100" dirty="0" smtClean="0">
                <a:latin typeface="Times New Roman" pitchFamily="18" charset="0"/>
                <a:cs typeface="Times New Roman" pitchFamily="18" charset="0"/>
              </a:rPr>
              <a:t>, күші </a:t>
            </a:r>
            <a:r>
              <a:rPr lang="kk-KZ" sz="1100" dirty="0">
                <a:latin typeface="Times New Roman" pitchFamily="18" charset="0"/>
                <a:cs typeface="Times New Roman" pitchFamily="18" charset="0"/>
              </a:rPr>
              <a:t>5-10 м/с.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27-29,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градус аяз.</a:t>
            </a:r>
            <a:endParaRPr lang="kk-KZ" sz="1100" b="1" dirty="0">
              <a:solidFill>
                <a:srgbClr val="000000"/>
              </a:solidFill>
              <a:latin typeface="Times New Roman" pitchFamily="18" charset="0"/>
              <a:cs typeface="Times New Roman" pitchFamily="18" charset="0"/>
              <a:sym typeface="+mn-ea"/>
            </a:endParaRP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28 </a:t>
            </a:r>
            <a:r>
              <a:rPr lang="kk-KZ" sz="1100" b="1" dirty="0" smtClean="0">
                <a:solidFill>
                  <a:srgbClr val="000000"/>
                </a:solidFill>
                <a:latin typeface="Times New Roman" pitchFamily="18" charset="0"/>
                <a:cs typeface="Times New Roman" pitchFamily="18" charset="0"/>
                <a:sym typeface="+mn-ea"/>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5-10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20-22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04864"/>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27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28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жиналуына</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жоғарлауы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37963</TotalTime>
  <Words>568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7186</cp:revision>
  <cp:lastPrinted>2021-07-01T03:56:27Z</cp:lastPrinted>
  <dcterms:created xsi:type="dcterms:W3CDTF">2018-03-27T06:03:00Z</dcterms:created>
  <dcterms:modified xsi:type="dcterms:W3CDTF">2026-01-26T06:51:35Z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