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525020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8521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 </a:t>
            </a:r>
            <a:r>
              <a:rPr lang="kk-KZ" sz="1200" dirty="0" smtClean="0">
                <a:solidFill>
                  <a:prstClr val="black"/>
                </a:solidFill>
                <a:latin typeface="Times New Roman" pitchFamily="18" charset="0"/>
                <a:cs typeface="Times New Roman" pitchFamily="18" charset="0"/>
              </a:rPr>
              <a:t>қар. Оңтүстік-шығыстан соғатын жел солтүстік-шығысқа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4-9</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күтіледі</a:t>
            </a:r>
            <a:r>
              <a:rPr lang="ru-RU" sz="1200" dirty="0" smtClean="0">
                <a:solidFill>
                  <a:prstClr val="black"/>
                </a:solidFill>
                <a:latin typeface="Times New Roman" pitchFamily="18" charset="0"/>
                <a:cs typeface="Times New Roman" pitchFamily="18" charset="0"/>
              </a:rPr>
              <a:t>.</a:t>
            </a:r>
            <a:endParaRPr lang="kk-KZ" sz="1200" dirty="0" smtClean="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28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itchFamily="18" charset="0"/>
                <a:cs typeface="Times New Roman" pitchFamily="18" charset="0"/>
              </a:rPr>
              <a:t>27 қаңтар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Жел оңтүстік-батыстан соғады, күші 2-7 м/с. Ауа температурасы 10-12°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02645067"/>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5513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0,451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0,382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15" name="TextBox 13"/>
          <p:cNvSpPr txBox="1"/>
          <p:nvPr/>
        </p:nvSpPr>
        <p:spPr>
          <a:xfrm>
            <a:off x="5025122" y="2279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25122" y="319258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262996241"/>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23386</TotalTime>
  <Words>624</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4293</cp:revision>
  <cp:lastPrinted>2021-07-01T03:56:27Z</cp:lastPrinted>
  <dcterms:created xsi:type="dcterms:W3CDTF">2018-03-27T06:03:00Z</dcterms:created>
  <dcterms:modified xsi:type="dcterms:W3CDTF">2026-01-26T07:44:32Z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