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3" d="100"/>
          <a:sy n="103" d="100"/>
        </p:scale>
        <p:origin x="114" y="28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80846132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27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января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82259" y="115887"/>
            <a:ext cx="4795153" cy="44217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28 января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27 января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28 января</a:t>
            </a:r>
          </a:p>
          <a:p>
            <a:pPr indent="177800" algn="just">
              <a:lnSpc>
                <a:spcPct val="115000"/>
              </a:lnSpc>
              <a:spcAft>
                <a:spcPts val="1000"/>
              </a:spcAft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Переменная облачность, без осадков. Ночью и утром туман. Ветер юго-западный 5-10 м/с. Температура воздуха ночью 28-30, днем 10-12 мороза.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29 января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28 января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29 января</a:t>
            </a:r>
          </a:p>
          <a:p>
            <a:pPr algn="just">
              <a:defRPr/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Переменная облачность,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. </a:t>
            </a:r>
            <a:r>
              <a:rPr lang="ru-RU" sz="120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Ветер </a:t>
            </a:r>
            <a:r>
              <a:rPr lang="ru-RU" altLang="ru-RU" sz="120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юго-западный</a:t>
            </a:r>
            <a:r>
              <a:rPr lang="ru-RU" sz="1200"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ru-RU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9-14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м/с. Температура воздуха </a:t>
            </a:r>
            <a:r>
              <a:rPr lang="ru-RU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13-15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мороза.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i="1" dirty="0"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i="1" dirty="0"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i="1" dirty="0"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2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i="1" dirty="0"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2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2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146306326"/>
              </p:ext>
            </p:extLst>
          </p:nvPr>
        </p:nvGraphicFramePr>
        <p:xfrm>
          <a:off x="5124792" y="644858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124792" y="3680526"/>
            <a:ext cx="4449764" cy="80021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2026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48541645"/>
              </p:ext>
            </p:extLst>
          </p:nvPr>
        </p:nvGraphicFramePr>
        <p:xfrm>
          <a:off x="5046210" y="4480745"/>
          <a:ext cx="4667251" cy="185499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28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4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32048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4528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0.036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7216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0.021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18989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0.062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064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1089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0.218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04738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0.255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6140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122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0.304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766536872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Онайбаева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26517</TotalTime>
  <Words>601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4096</cp:revision>
  <cp:lastPrinted>2021-07-01T03:56:27Z</cp:lastPrinted>
  <dcterms:created xsi:type="dcterms:W3CDTF">2018-03-27T06:03:00Z</dcterms:created>
  <dcterms:modified xsi:type="dcterms:W3CDTF">2026-01-27T06:41:34Z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