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6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045567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января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88229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27 января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8-13°,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5-7°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  <a:p>
            <a:pPr lvl="0" algn="just"/>
            <a:endParaRPr lang="ru-RU" sz="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без осадков. Ветер северо-западный 2-7 м/с.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8360146"/>
              </p:ext>
            </p:extLst>
          </p:nvPr>
        </p:nvGraphicFramePr>
        <p:xfrm>
          <a:off x="5049282" y="4293188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12655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2,531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2,029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0,350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69828" y="233705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71196" y="332889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 / Эрнст Л.В.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5793381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20634</TotalTime>
  <Words>576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3945</cp:revision>
  <cp:lastPrinted>2021-10-14T11:15:53Z</cp:lastPrinted>
  <dcterms:created xsi:type="dcterms:W3CDTF">2018-03-27T06:03:00Z</dcterms:created>
  <dcterms:modified xsi:type="dcterms:W3CDTF">2026-01-27T07:48:51Z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