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 smtClean="0"/>
              <a:t>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восточный 3-8 м/с. Температура воздуха 8-10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22201</TotalTime>
  <Words>580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5500</cp:revision>
  <cp:lastPrinted>2021-07-01T03:56:27Z</cp:lastPrinted>
  <dcterms:created xsi:type="dcterms:W3CDTF">2018-03-27T06:03:00Z</dcterms:created>
  <dcterms:modified xsi:type="dcterms:W3CDTF">2026-01-27T06:12:01Z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