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563753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5409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Гололед. Ветер восточный, юго-восточный 9-14 м/с. Температура воздуха ночью 12-14, днем 0-2 мороза.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Гололед.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29045</TotalTime>
  <Words>594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4122</cp:revision>
  <cp:lastPrinted>2021-10-15T03:50:29Z</cp:lastPrinted>
  <dcterms:created xsi:type="dcterms:W3CDTF">2018-03-27T06:03:00Z</dcterms:created>
  <dcterms:modified xsi:type="dcterms:W3CDTF">2026-01-27T06:22:12Z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