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>
        <p:scale>
          <a:sx n="100" d="100"/>
          <a:sy n="100" d="100"/>
        </p:scale>
        <p:origin x="1142" y="-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125760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186884"/>
            <a:ext cx="4395581" cy="1800493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северный с переходом на южный 7-12 м/с. Температура воздуха ночью 28-30, днем 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21-23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717044"/>
              </p:ext>
            </p:extLst>
          </p:nvPr>
        </p:nvGraphicFramePr>
        <p:xfrm>
          <a:off x="5133632" y="3727078"/>
          <a:ext cx="4415373" cy="25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января, ночью 29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54803</TotalTime>
  <Words>657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7665</cp:revision>
  <cp:lastPrinted>2025-08-12T06:13:34Z</cp:lastPrinted>
  <dcterms:created xsi:type="dcterms:W3CDTF">2018-03-27T06:03:00Z</dcterms:created>
  <dcterms:modified xsi:type="dcterms:W3CDTF">2026-01-27T06:39:46Z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