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5098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северо-восточный 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767779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8496" y="1999548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26028</TotalTime>
  <Words>673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4410</cp:revision>
  <cp:lastPrinted>2021-10-18T15:52:53Z</cp:lastPrinted>
  <dcterms:created xsi:type="dcterms:W3CDTF">2018-03-27T06:03:00Z</dcterms:created>
  <dcterms:modified xsi:type="dcterms:W3CDTF">2026-01-27T07:42:57Z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