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731172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595842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осадки, утром и днем временами сильные осадки (дождь, снег). Временами низовая метель, гололед, туман. Ветер юго-западный 8-13, порывы 15-20 м/с. Температура воздуха ночью и днем 0-2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низовая метель,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14334</TotalTime>
  <Words>646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3920</cp:revision>
  <cp:lastPrinted>2021-07-01T03:56:27Z</cp:lastPrinted>
  <dcterms:created xsi:type="dcterms:W3CDTF">2018-03-27T06:03:00Z</dcterms:created>
  <dcterms:modified xsi:type="dcterms:W3CDTF">2026-01-27T08:13:49Z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